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5"/>
  </p:notesMasterIdLst>
  <p:sldIdLst>
    <p:sldId id="299" r:id="rId6"/>
    <p:sldId id="281" r:id="rId7"/>
    <p:sldId id="329" r:id="rId8"/>
    <p:sldId id="335" r:id="rId9"/>
    <p:sldId id="336" r:id="rId10"/>
    <p:sldId id="302" r:id="rId11"/>
    <p:sldId id="337" r:id="rId12"/>
    <p:sldId id="338"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 userDrawn="1">
          <p15:clr>
            <a:srgbClr val="A4A3A4"/>
          </p15:clr>
        </p15:guide>
        <p15:guide id="2" pos="726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190949-DC7D-1505-BBA1-580B782BCED5}" name="Knight, Oscar (Energy Security)" initials="OK" userId="S::Oscar.Knight@energysecurity.gov.uk::d4c96715-14b4-4368-ad68-86fc18d9824b" providerId="AD"/>
  <p188:author id="{5DB67458-5F7A-25F3-BA19-E3523549B581}" name="Napier, Ian (Energy Security)" initials="NS" userId="S::ian.napier@energysecurity.gov.uk::3202d733-4fa4-417a-9bda-20787eed48d7" providerId="AD"/>
  <p188:author id="{6E1A1B5F-50B2-232C-EE23-C8FB07B595E3}" name="Finlayson, Saibh (Energy Security)" initials="" userId="S::Saibh.Finlayson@energysecurity.gov.uk::85add462-b463-4a0a-9c84-b877475ab5d4" providerId="AD"/>
  <p188:author id="{42880C6D-6F0D-8538-A51C-21628A0927B2}" name="Kemsley, Stewart (Energy Security)" initials="" userId="S::Stewart.Kemsley@energysecurity.gov.uk::bb682ff2-e6f9-4c0e-838a-150bec711d69" providerId="AD"/>
  <p188:author id="{2B08B99D-CD0A-36D9-451F-9C34B93E9920}" name="Sivan, Ella (Energy Security)" initials="ES" userId="S::Ella.Sivan@energysecurity.gov.uk::9eedd8e4-40ba-4101-9dda-8c660adb45b5" providerId="AD"/>
  <p188:author id="{E083DCC7-9598-269C-A4D8-993D1B301216}" name="Kemsley, Stewart (NZBI - Portfolio &amp; Affordability)" initials="KA" userId="S::stewart.kemsley@energysecurity.gov.uk::bb682ff2-e6f9-4c0e-838a-150bec711d69" providerId="AD"/>
  <p188:author id="{AB6E20D4-9702-E23B-8FEF-C9AA37FDB4D9}" name="Nicholas, Daniel (Energy Security)" initials="DN" userId="S::Daniel.Nicholas@energysecurity.gov.uk::14a3a90f-aa78-4801-aba6-f6eab0d4319b" providerId="AD"/>
  <p188:author id="{17C4EAF7-85FE-F093-BD44-CC68DF50214B}" name="Nicholas, Daniel (Energy Security)" initials="NS" userId="S::daniel.nicholas@energysecurity.gov.uk::14a3a90f-aa78-4801-aba6-f6eab0d4319b" providerId="AD"/>
  <p188:author id="{4F65EAFA-6E9B-5EE8-6244-B6BD0A47DF90}" name="Napier, Ian (Energy Security)" initials="IN" userId="S::Ian.Napier@energysecurity.gov.uk::3202d733-4fa4-417a-9bda-20787eed48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5C31"/>
    <a:srgbClr val="182D4C"/>
    <a:srgbClr val="003479"/>
    <a:srgbClr val="00142F"/>
    <a:srgbClr val="2378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089270-9C23-4221-9BD5-14312612E3BC}" v="9" dt="2024-04-23T09:18:50.0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72" autoAdjust="0"/>
  </p:normalViewPr>
  <p:slideViewPr>
    <p:cSldViewPr snapToGrid="0">
      <p:cViewPr varScale="1">
        <p:scale>
          <a:sx n="106" d="100"/>
          <a:sy n="106" d="100"/>
        </p:scale>
        <p:origin x="756" y="108"/>
      </p:cViewPr>
      <p:guideLst>
        <p:guide orient="horz" pos="255"/>
        <p:guide pos="726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73D56-E0E7-4F4F-B1A5-47D6DBB7595B}" type="datetimeFigureOut">
              <a:rPr lang="en-GB" smtClean="0"/>
              <a:t>02/05/2024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7D26D8-9B7B-45A3-A52A-5E8079405675}" type="slidenum">
              <a:rPr lang="en-GB" smtClean="0"/>
              <a:t>‹#›</a:t>
            </a:fld>
            <a:endParaRPr lang="en-GB"/>
          </a:p>
        </p:txBody>
      </p:sp>
    </p:spTree>
    <p:extLst>
      <p:ext uri="{BB962C8B-B14F-4D97-AF65-F5344CB8AC3E}">
        <p14:creationId xmlns:p14="http://schemas.microsoft.com/office/powerpoint/2010/main" val="3981383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GBIS is a high priority for government and ministers are very aware of the low number of installations. </a:t>
            </a:r>
          </a:p>
          <a:p>
            <a:pPr marL="171450" indent="-171450">
              <a:buFont typeface="Arial"/>
              <a:buChar char="•"/>
            </a:pPr>
            <a:r>
              <a:rPr lang="en-US"/>
              <a:t>Lord Callanan met with energy suppliers at the end of March to discuss how delivery could be improved. That discussion included options for changes to the policy. Ministers are now considering those options. </a:t>
            </a:r>
            <a:endParaRPr lang="en-GB">
              <a:ea typeface="Calibri" panose="020F0502020204030204"/>
              <a:cs typeface="Calibri" panose="020F0502020204030204"/>
            </a:endParaRPr>
          </a:p>
          <a:p>
            <a:pPr marL="171450" indent="-171450">
              <a:buFont typeface="Arial"/>
              <a:buChar char="•"/>
            </a:pPr>
            <a:r>
              <a:rPr lang="en-US"/>
              <a:t>All changes to the policy would require a public consultation. Other than the potential introduction of TrustMark Licence Plus for loft insulation (for GBIS), policy changes would also require a change to the regulations. </a:t>
            </a:r>
            <a:endParaRPr lang="en-GB">
              <a:ea typeface="Calibri" panose="020F0502020204030204"/>
              <a:cs typeface="Calibri" panose="020F0502020204030204"/>
            </a:endParaRPr>
          </a:p>
          <a:p>
            <a:pPr marL="171450" indent="-171450">
              <a:buFont typeface="Arial"/>
              <a:buChar char="•"/>
            </a:pPr>
            <a:r>
              <a:rPr lang="en-US"/>
              <a:t>The above also applies to ECO4. No decisions have been taken on whether there will be changes to ECO4 policy, including regarding the solid wall minimum requirement. </a:t>
            </a:r>
            <a:endParaRPr lang="en-GB">
              <a:ea typeface="Calibri" panose="020F0502020204030204"/>
              <a:cs typeface="Calibri" panose="020F0502020204030204"/>
            </a:endParaRPr>
          </a:p>
          <a:p>
            <a:pPr marL="171450" indent="-171450">
              <a:buFont typeface="Arial"/>
              <a:buChar char="•"/>
            </a:pPr>
            <a:r>
              <a:rPr lang="en-US"/>
              <a:t>ECO and GBIS regulations can only be changed when Parliament is sitting. Summer recess for Parliament begins on 23 July and an autumn general election would mean that it may not sit again until the next government is in place. </a:t>
            </a:r>
            <a:endParaRPr lang="en-GB">
              <a:ea typeface="Calibri" panose="020F0502020204030204"/>
              <a:cs typeface="Calibri" panose="020F0502020204030204"/>
            </a:endParaRPr>
          </a:p>
          <a:p>
            <a:pPr marL="171450" indent="-171450">
              <a:buFont typeface="Arial"/>
              <a:buChar char="•"/>
            </a:pPr>
            <a:r>
              <a:rPr lang="en-US"/>
              <a:t>Therefore, it is likely that any policy changes to either scheme (which require a change to regulations) will come into place in Q1 2025 at the earliest. </a:t>
            </a:r>
            <a:endParaRPr lang="en-GB">
              <a:ea typeface="Calibri" panose="020F0502020204030204"/>
              <a:cs typeface="Calibri" panose="020F0502020204030204"/>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B7D26D8-9B7B-45A3-A52A-5E8079405675}" type="slidenum">
              <a:rPr lang="en-GB" smtClean="0"/>
              <a:t>6</a:t>
            </a:fld>
            <a:endParaRPr lang="en-GB"/>
          </a:p>
        </p:txBody>
      </p:sp>
    </p:spTree>
    <p:extLst>
      <p:ext uri="{BB962C8B-B14F-4D97-AF65-F5344CB8AC3E}">
        <p14:creationId xmlns:p14="http://schemas.microsoft.com/office/powerpoint/2010/main" val="375136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7D26D8-9B7B-45A3-A52A-5E8079405675}" type="slidenum">
              <a:rPr lang="en-GB" smtClean="0"/>
              <a:t>7</a:t>
            </a:fld>
            <a:endParaRPr lang="en-GB"/>
          </a:p>
        </p:txBody>
      </p:sp>
    </p:spTree>
    <p:extLst>
      <p:ext uri="{BB962C8B-B14F-4D97-AF65-F5344CB8AC3E}">
        <p14:creationId xmlns:p14="http://schemas.microsoft.com/office/powerpoint/2010/main" val="555264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gradFill>
            <a:gsLst>
              <a:gs pos="0">
                <a:srgbClr val="003479"/>
              </a:gs>
              <a:gs pos="100000">
                <a:srgbClr val="182D4C"/>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625542" y="3079757"/>
            <a:ext cx="9144000" cy="2614033"/>
          </a:xfrm>
          <a:prstGeom prst="rect">
            <a:avLst/>
          </a:prstGeom>
        </p:spPr>
        <p:txBody>
          <a:bodyPr anchor="t"/>
          <a:lstStyle>
            <a:lvl1pPr algn="l">
              <a:defRPr sz="6000" b="1" i="0" baseline="0">
                <a:solidFill>
                  <a:schemeClr val="bg1"/>
                </a:solidFill>
                <a:latin typeface="Arial" panose="020B0604020202020204" pitchFamily="34" charset="0"/>
                <a:cs typeface="Arial" panose="020B0604020202020204" pitchFamily="34" charset="0"/>
              </a:defRPr>
            </a:lvl1pPr>
          </a:lstStyle>
          <a:p>
            <a:r>
              <a:rPr lang="en-GB"/>
              <a:t>Title goes here. Please don’t exceed </a:t>
            </a:r>
            <a:br>
              <a:rPr lang="en-GB"/>
            </a:br>
            <a:r>
              <a:rPr lang="en-GB"/>
              <a:t>three lines</a:t>
            </a:r>
          </a:p>
        </p:txBody>
      </p:sp>
      <p:sp>
        <p:nvSpPr>
          <p:cNvPr id="3" name="Subtitle 2"/>
          <p:cNvSpPr>
            <a:spLocks noGrp="1"/>
          </p:cNvSpPr>
          <p:nvPr>
            <p:ph type="subTitle" idx="1" hasCustomPrompt="1"/>
          </p:nvPr>
        </p:nvSpPr>
        <p:spPr>
          <a:xfrm>
            <a:off x="625542" y="5785865"/>
            <a:ext cx="9144000" cy="425019"/>
          </a:xfrm>
          <a:prstGeom prst="rect">
            <a:avLst/>
          </a:prstGeom>
        </p:spPr>
        <p:txBody>
          <a:bodyPr/>
          <a:lstStyle>
            <a:lvl1pPr marL="0" indent="0" algn="l">
              <a:buNone/>
              <a:defRPr sz="18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Context of the presentation goes here</a:t>
            </a:r>
            <a:endParaRPr lang="en-GB"/>
          </a:p>
        </p:txBody>
      </p:sp>
      <p:sp>
        <p:nvSpPr>
          <p:cNvPr id="13" name="Text Placeholder 12"/>
          <p:cNvSpPr>
            <a:spLocks noGrp="1"/>
          </p:cNvSpPr>
          <p:nvPr>
            <p:ph type="body" sz="quarter" idx="10" hasCustomPrompt="1"/>
          </p:nvPr>
        </p:nvSpPr>
        <p:spPr>
          <a:xfrm>
            <a:off x="625976" y="2664121"/>
            <a:ext cx="5605462" cy="295131"/>
          </a:xfrm>
          <a:prstGeom prst="rect">
            <a:avLst/>
          </a:prstGeom>
        </p:spPr>
        <p:txBody>
          <a:bodyPr/>
          <a:lstStyle>
            <a:lvl1pPr marL="0" indent="0">
              <a:buNone/>
              <a:defRPr sz="1800" b="1" i="0" baseline="0">
                <a:solidFill>
                  <a:schemeClr val="accent2"/>
                </a:solidFill>
                <a:latin typeface="Arial" panose="020B0604020202020204" pitchFamily="34" charset="0"/>
                <a:cs typeface="Arial" panose="020B0604020202020204" pitchFamily="34" charset="0"/>
              </a:defRPr>
            </a:lvl1pPr>
            <a:lvl2pPr marL="457200" indent="0">
              <a:buNone/>
              <a:defRPr>
                <a:solidFill>
                  <a:schemeClr val="bg2"/>
                </a:solidFill>
              </a:defRPr>
            </a:lvl2pPr>
          </a:lstStyle>
          <a:p>
            <a:pPr lvl="0"/>
            <a:r>
              <a:rPr lang="en-US"/>
              <a:t>September 2023</a:t>
            </a:r>
          </a:p>
        </p:txBody>
      </p:sp>
      <p:pic>
        <p:nvPicPr>
          <p:cNvPr id="5" name="Picture 4">
            <a:extLst>
              <a:ext uri="{FF2B5EF4-FFF2-40B4-BE49-F238E27FC236}">
                <a16:creationId xmlns:a16="http://schemas.microsoft.com/office/drawing/2014/main" id="{456326FE-C9F7-37D5-9B7A-6B94AB751C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C0F64AE3-E67F-7937-A594-38CB5ABBAFA4}"/>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959115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5542" y="2110570"/>
            <a:ext cx="10672935" cy="2852737"/>
          </a:xfrm>
          <a:prstGeom prst="rect">
            <a:avLst/>
          </a:prstGeom>
        </p:spPr>
        <p:txBody>
          <a:bodyPr anchor="b"/>
          <a:lstStyle>
            <a:lvl1pPr>
              <a:defRPr sz="4800" b="1" i="0" baseline="0">
                <a:solidFill>
                  <a:schemeClr val="tx1"/>
                </a:solidFill>
                <a:latin typeface="Arial" panose="020B0604020202020204" pitchFamily="34" charset="0"/>
                <a:cs typeface="Arial" panose="020B0604020202020204" pitchFamily="34" charset="0"/>
              </a:defRPr>
            </a:lvl1pPr>
          </a:lstStyle>
          <a:p>
            <a:r>
              <a:rPr lang="en-US"/>
              <a:t>“Quote goes here quote goes here quote goes here quote goes here quote goes here quote goes here quote goes here quote goes here”</a:t>
            </a:r>
            <a:endParaRPr lang="en-GB"/>
          </a:p>
        </p:txBody>
      </p:sp>
      <p:sp>
        <p:nvSpPr>
          <p:cNvPr id="9" name="Text Placeholder 2"/>
          <p:cNvSpPr>
            <a:spLocks noGrp="1"/>
          </p:cNvSpPr>
          <p:nvPr>
            <p:ph type="body" idx="1" hasCustomPrompt="1"/>
          </p:nvPr>
        </p:nvSpPr>
        <p:spPr>
          <a:xfrm>
            <a:off x="625543" y="4990295"/>
            <a:ext cx="4857750" cy="435119"/>
          </a:xfrm>
          <a:prstGeom prst="rect">
            <a:avLst/>
          </a:prstGeom>
        </p:spPr>
        <p:txBody>
          <a:bodyPr/>
          <a:lstStyle>
            <a:lvl1pPr marL="0" indent="0">
              <a:buNone/>
              <a:defRPr sz="1800" b="0" i="1"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i="1"/>
              <a:t>Name goes here</a:t>
            </a:r>
            <a:endParaRPr lang="en-US"/>
          </a:p>
        </p:txBody>
      </p:sp>
      <p:pic>
        <p:nvPicPr>
          <p:cNvPr id="3" name="Picture 2">
            <a:extLst>
              <a:ext uri="{FF2B5EF4-FFF2-40B4-BE49-F238E27FC236}">
                <a16:creationId xmlns:a16="http://schemas.microsoft.com/office/drawing/2014/main" id="{EF2191A6-0FA7-8297-8494-8A97CD080A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DF047D32-6EDB-0954-72C4-CE40160D4372}"/>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24943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py + Image">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0" y="0"/>
            <a:ext cx="12192000" cy="6858000"/>
          </a:xfrm>
          <a:prstGeom prst="rect">
            <a:avLst/>
          </a:prstGeom>
        </p:spPr>
        <p:txBody>
          <a:bodyPr/>
          <a:lstStyle>
            <a:lvl1pPr marL="0" indent="0">
              <a:buNone/>
              <a:defRPr sz="2000"/>
            </a:lvl1pPr>
          </a:lstStyle>
          <a:p>
            <a:r>
              <a:rPr lang="en-GB"/>
              <a:t>Click the icon in the centre to add an image</a:t>
            </a:r>
          </a:p>
        </p:txBody>
      </p:sp>
      <p:pic>
        <p:nvPicPr>
          <p:cNvPr id="6" name="Picture 5">
            <a:extLst>
              <a:ext uri="{FF2B5EF4-FFF2-40B4-BE49-F238E27FC236}">
                <a16:creationId xmlns:a16="http://schemas.microsoft.com/office/drawing/2014/main" id="{2719B137-727F-5F06-7B6C-48B22FC4EE0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5" name="TextBox 4">
            <a:extLst>
              <a:ext uri="{FF2B5EF4-FFF2-40B4-BE49-F238E27FC236}">
                <a16:creationId xmlns:a16="http://schemas.microsoft.com/office/drawing/2014/main" id="{E95724D9-1C58-2C74-1B39-2D244B5117ED}"/>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3857894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py + Image">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0" y="0"/>
            <a:ext cx="6096000" cy="6858000"/>
          </a:xfrm>
          <a:prstGeom prst="rect">
            <a:avLst/>
          </a:prstGeom>
        </p:spPr>
        <p:txBody>
          <a:bodyPr/>
          <a:lstStyle>
            <a:lvl1pPr marL="0" indent="0">
              <a:buNone/>
              <a:defRPr sz="2000"/>
            </a:lvl1pPr>
          </a:lstStyle>
          <a:p>
            <a:r>
              <a:rPr lang="en-GB"/>
              <a:t>Click the icon in the centre to add an image</a:t>
            </a:r>
          </a:p>
        </p:txBody>
      </p:sp>
      <p:pic>
        <p:nvPicPr>
          <p:cNvPr id="6" name="Picture 5">
            <a:extLst>
              <a:ext uri="{FF2B5EF4-FFF2-40B4-BE49-F238E27FC236}">
                <a16:creationId xmlns:a16="http://schemas.microsoft.com/office/drawing/2014/main" id="{2719B137-727F-5F06-7B6C-48B22FC4EE0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2" name="Picture Placeholder 8">
            <a:extLst>
              <a:ext uri="{FF2B5EF4-FFF2-40B4-BE49-F238E27FC236}">
                <a16:creationId xmlns:a16="http://schemas.microsoft.com/office/drawing/2014/main" id="{9D303DEF-B31E-1D3E-A974-102D880F4B30}"/>
              </a:ext>
            </a:extLst>
          </p:cNvPr>
          <p:cNvSpPr>
            <a:spLocks noGrp="1"/>
          </p:cNvSpPr>
          <p:nvPr>
            <p:ph type="pic" sz="quarter" idx="14" hasCustomPrompt="1"/>
          </p:nvPr>
        </p:nvSpPr>
        <p:spPr>
          <a:xfrm>
            <a:off x="6096000" y="0"/>
            <a:ext cx="6096000" cy="6858000"/>
          </a:xfrm>
          <a:prstGeom prst="rect">
            <a:avLst/>
          </a:prstGeom>
        </p:spPr>
        <p:txBody>
          <a:bodyPr/>
          <a:lstStyle>
            <a:lvl1pPr marL="0" indent="0">
              <a:buNone/>
              <a:defRPr sz="2000"/>
            </a:lvl1pPr>
          </a:lstStyle>
          <a:p>
            <a:r>
              <a:rPr lang="en-GB"/>
              <a:t>Click the icon in the centre to add an image</a:t>
            </a:r>
          </a:p>
        </p:txBody>
      </p:sp>
      <p:sp>
        <p:nvSpPr>
          <p:cNvPr id="7" name="TextBox 6">
            <a:extLst>
              <a:ext uri="{FF2B5EF4-FFF2-40B4-BE49-F238E27FC236}">
                <a16:creationId xmlns:a16="http://schemas.microsoft.com/office/drawing/2014/main" id="{3D589197-FE27-D144-3EA5-355D2FF9F840}"/>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199200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opy + Image">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12018" y="0"/>
            <a:ext cx="4022244" cy="6858000"/>
          </a:xfrm>
          <a:prstGeom prst="rect">
            <a:avLst/>
          </a:prstGeom>
        </p:spPr>
        <p:txBody>
          <a:bodyPr/>
          <a:lstStyle>
            <a:lvl1pPr marL="0" indent="0">
              <a:buNone/>
              <a:defRPr sz="2000"/>
            </a:lvl1pPr>
          </a:lstStyle>
          <a:p>
            <a:r>
              <a:rPr lang="en-GB"/>
              <a:t>Click the icon in the centre to add an image</a:t>
            </a:r>
          </a:p>
        </p:txBody>
      </p:sp>
      <p:pic>
        <p:nvPicPr>
          <p:cNvPr id="6" name="Picture 5">
            <a:extLst>
              <a:ext uri="{FF2B5EF4-FFF2-40B4-BE49-F238E27FC236}">
                <a16:creationId xmlns:a16="http://schemas.microsoft.com/office/drawing/2014/main" id="{2719B137-727F-5F06-7B6C-48B22FC4EE0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3" name="Picture Placeholder 8">
            <a:extLst>
              <a:ext uri="{FF2B5EF4-FFF2-40B4-BE49-F238E27FC236}">
                <a16:creationId xmlns:a16="http://schemas.microsoft.com/office/drawing/2014/main" id="{0CFA9DA3-D83C-79BF-01B2-C499BBEE365F}"/>
              </a:ext>
            </a:extLst>
          </p:cNvPr>
          <p:cNvSpPr>
            <a:spLocks noGrp="1"/>
          </p:cNvSpPr>
          <p:nvPr>
            <p:ph type="pic" sz="quarter" idx="14" hasCustomPrompt="1"/>
          </p:nvPr>
        </p:nvSpPr>
        <p:spPr>
          <a:xfrm>
            <a:off x="4010226" y="0"/>
            <a:ext cx="4066974" cy="6858000"/>
          </a:xfrm>
          <a:prstGeom prst="rect">
            <a:avLst/>
          </a:prstGeom>
        </p:spPr>
        <p:txBody>
          <a:bodyPr/>
          <a:lstStyle>
            <a:lvl1pPr marL="0" indent="0">
              <a:buNone/>
              <a:defRPr sz="2000"/>
            </a:lvl1pPr>
          </a:lstStyle>
          <a:p>
            <a:r>
              <a:rPr lang="en-GB"/>
              <a:t>Click the icon in the centre to add an image</a:t>
            </a:r>
          </a:p>
        </p:txBody>
      </p:sp>
      <p:sp>
        <p:nvSpPr>
          <p:cNvPr id="4" name="Picture Placeholder 8">
            <a:extLst>
              <a:ext uri="{FF2B5EF4-FFF2-40B4-BE49-F238E27FC236}">
                <a16:creationId xmlns:a16="http://schemas.microsoft.com/office/drawing/2014/main" id="{9585C2C2-6A3F-6F26-F79F-DA8A4F03179B}"/>
              </a:ext>
            </a:extLst>
          </p:cNvPr>
          <p:cNvSpPr>
            <a:spLocks noGrp="1"/>
          </p:cNvSpPr>
          <p:nvPr>
            <p:ph type="pic" sz="quarter" idx="15" hasCustomPrompt="1"/>
          </p:nvPr>
        </p:nvSpPr>
        <p:spPr>
          <a:xfrm>
            <a:off x="8077200" y="0"/>
            <a:ext cx="4114800" cy="6858000"/>
          </a:xfrm>
          <a:prstGeom prst="rect">
            <a:avLst/>
          </a:prstGeom>
        </p:spPr>
        <p:txBody>
          <a:bodyPr/>
          <a:lstStyle>
            <a:lvl1pPr marL="0" indent="0">
              <a:buNone/>
              <a:defRPr sz="2000"/>
            </a:lvl1pPr>
          </a:lstStyle>
          <a:p>
            <a:r>
              <a:rPr lang="en-GB"/>
              <a:t>Click the icon in the centre to add an image</a:t>
            </a:r>
          </a:p>
        </p:txBody>
      </p:sp>
      <p:sp>
        <p:nvSpPr>
          <p:cNvPr id="10" name="TextBox 9">
            <a:extLst>
              <a:ext uri="{FF2B5EF4-FFF2-40B4-BE49-F238E27FC236}">
                <a16:creationId xmlns:a16="http://schemas.microsoft.com/office/drawing/2014/main" id="{238AFB8C-DD92-018E-66E0-206D58DF2A9B}"/>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1329730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py +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5542" y="1394300"/>
            <a:ext cx="552473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TITLE GOES HERE</a:t>
            </a:r>
            <a:endParaRPr lang="en-GB"/>
          </a:p>
        </p:txBody>
      </p:sp>
      <p:sp>
        <p:nvSpPr>
          <p:cNvPr id="3"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6" name="Picture 5">
            <a:extLst>
              <a:ext uri="{FF2B5EF4-FFF2-40B4-BE49-F238E27FC236}">
                <a16:creationId xmlns:a16="http://schemas.microsoft.com/office/drawing/2014/main" id="{EAFAE7A2-FB7C-DEE0-0B30-FEF1355CEE5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5" name="TextBox 4">
            <a:extLst>
              <a:ext uri="{FF2B5EF4-FFF2-40B4-BE49-F238E27FC236}">
                <a16:creationId xmlns:a16="http://schemas.microsoft.com/office/drawing/2014/main" id="{E665765D-A026-98C9-77E1-DEC0C0DDEAAA}"/>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3981120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Copy +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5542" y="1394300"/>
            <a:ext cx="552473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TITLE GOES HERE</a:t>
            </a:r>
            <a:endParaRPr lang="en-GB"/>
          </a:p>
        </p:txBody>
      </p:sp>
      <p:sp>
        <p:nvSpPr>
          <p:cNvPr id="3"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6" name="Picture 5">
            <a:extLst>
              <a:ext uri="{FF2B5EF4-FFF2-40B4-BE49-F238E27FC236}">
                <a16:creationId xmlns:a16="http://schemas.microsoft.com/office/drawing/2014/main" id="{EAFAE7A2-FB7C-DEE0-0B30-FEF1355CEE5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5" name="TextBox 4">
            <a:extLst>
              <a:ext uri="{FF2B5EF4-FFF2-40B4-BE49-F238E27FC236}">
                <a16:creationId xmlns:a16="http://schemas.microsoft.com/office/drawing/2014/main" id="{E665765D-A026-98C9-77E1-DEC0C0DDEAAA}"/>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
        <p:nvSpPr>
          <p:cNvPr id="4" name="Picture Placeholder 8">
            <a:extLst>
              <a:ext uri="{FF2B5EF4-FFF2-40B4-BE49-F238E27FC236}">
                <a16:creationId xmlns:a16="http://schemas.microsoft.com/office/drawing/2014/main" id="{1C228F57-A204-7989-1805-6B4BA9AE2903}"/>
              </a:ext>
            </a:extLst>
          </p:cNvPr>
          <p:cNvSpPr>
            <a:spLocks noGrp="1"/>
          </p:cNvSpPr>
          <p:nvPr>
            <p:ph type="pic" sz="quarter" idx="13" hasCustomPrompt="1"/>
          </p:nvPr>
        </p:nvSpPr>
        <p:spPr>
          <a:xfrm>
            <a:off x="6601216" y="0"/>
            <a:ext cx="5590784" cy="6858000"/>
          </a:xfrm>
          <a:prstGeom prst="rect">
            <a:avLst/>
          </a:prstGeom>
        </p:spPr>
        <p:txBody>
          <a:bodyPr/>
          <a:lstStyle>
            <a:lvl1pPr marL="0" indent="0">
              <a:buNone/>
              <a:defRPr sz="2000"/>
            </a:lvl1pPr>
          </a:lstStyle>
          <a:p>
            <a:r>
              <a:rPr lang="en-GB"/>
              <a:t>Click the icon in the centre to add an image</a:t>
            </a:r>
          </a:p>
        </p:txBody>
      </p:sp>
    </p:spTree>
    <p:extLst>
      <p:ext uri="{BB962C8B-B14F-4D97-AF65-F5344CB8AC3E}">
        <p14:creationId xmlns:p14="http://schemas.microsoft.com/office/powerpoint/2010/main" val="2250063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py +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5542" y="1394300"/>
            <a:ext cx="552473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TITLE GOES HERE</a:t>
            </a:r>
            <a:endParaRPr lang="en-GB"/>
          </a:p>
        </p:txBody>
      </p:sp>
      <p:sp>
        <p:nvSpPr>
          <p:cNvPr id="3"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sp>
        <p:nvSpPr>
          <p:cNvPr id="9" name="Picture Placeholder 8"/>
          <p:cNvSpPr>
            <a:spLocks noGrp="1"/>
          </p:cNvSpPr>
          <p:nvPr>
            <p:ph type="pic" sz="quarter" idx="13" hasCustomPrompt="1"/>
          </p:nvPr>
        </p:nvSpPr>
        <p:spPr>
          <a:xfrm>
            <a:off x="6601216" y="0"/>
            <a:ext cx="5590784" cy="6858000"/>
          </a:xfrm>
          <a:prstGeom prst="rect">
            <a:avLst/>
          </a:prstGeom>
        </p:spPr>
        <p:txBody>
          <a:bodyPr/>
          <a:lstStyle>
            <a:lvl1pPr marL="0" indent="0">
              <a:buNone/>
              <a:defRPr sz="2000"/>
            </a:lvl1pPr>
          </a:lstStyle>
          <a:p>
            <a:r>
              <a:rPr lang="en-GB"/>
              <a:t>Click the icon in the centre to add an image</a:t>
            </a:r>
          </a:p>
        </p:txBody>
      </p:sp>
      <p:pic>
        <p:nvPicPr>
          <p:cNvPr id="5" name="Picture 4" descr="A light line in the dark&#10;&#10;Description automatically generated">
            <a:extLst>
              <a:ext uri="{FF2B5EF4-FFF2-40B4-BE49-F238E27FC236}">
                <a16:creationId xmlns:a16="http://schemas.microsoft.com/office/drawing/2014/main" id="{57ED0B64-E32C-6284-8568-C27A92A35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485175" y="2800914"/>
            <a:ext cx="8257963" cy="1398405"/>
          </a:xfrm>
          <a:prstGeom prst="rect">
            <a:avLst/>
          </a:prstGeom>
        </p:spPr>
      </p:pic>
      <p:pic>
        <p:nvPicPr>
          <p:cNvPr id="6" name="Picture 5">
            <a:extLst>
              <a:ext uri="{FF2B5EF4-FFF2-40B4-BE49-F238E27FC236}">
                <a16:creationId xmlns:a16="http://schemas.microsoft.com/office/drawing/2014/main" id="{62F91D9F-1DAF-6962-42BF-28C85DC56B1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7" name="TextBox 6">
            <a:extLst>
              <a:ext uri="{FF2B5EF4-FFF2-40B4-BE49-F238E27FC236}">
                <a16:creationId xmlns:a16="http://schemas.microsoft.com/office/drawing/2014/main" id="{F7A27E38-5C71-9A76-A563-B383545024DD}"/>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799453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py + Image Dark">
    <p:bg>
      <p:bgPr>
        <a:solidFill>
          <a:schemeClr val="tx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3" hasCustomPrompt="1"/>
          </p:nvPr>
        </p:nvSpPr>
        <p:spPr>
          <a:xfrm>
            <a:off x="6601216" y="0"/>
            <a:ext cx="5590784" cy="6858000"/>
          </a:xfrm>
          <a:prstGeom prst="rect">
            <a:avLst/>
          </a:prstGeom>
        </p:spPr>
        <p:txBody>
          <a:bodyPr/>
          <a:lstStyle>
            <a:lvl1pPr marL="0" indent="0">
              <a:buNone/>
              <a:defRPr sz="2000">
                <a:solidFill>
                  <a:schemeClr val="bg1"/>
                </a:solidFill>
              </a:defRPr>
            </a:lvl1pPr>
          </a:lstStyle>
          <a:p>
            <a:r>
              <a:rPr lang="en-GB"/>
              <a:t>Click the icon in the centre to add an image</a:t>
            </a:r>
          </a:p>
        </p:txBody>
      </p:sp>
      <p:sp>
        <p:nvSpPr>
          <p:cNvPr id="10" name="Title 1"/>
          <p:cNvSpPr>
            <a:spLocks noGrp="1"/>
          </p:cNvSpPr>
          <p:nvPr>
            <p:ph type="title" hasCustomPrompt="1"/>
          </p:nvPr>
        </p:nvSpPr>
        <p:spPr>
          <a:xfrm>
            <a:off x="625542" y="1394300"/>
            <a:ext cx="5524737" cy="803933"/>
          </a:xfrm>
          <a:prstGeom prst="rect">
            <a:avLst/>
          </a:prstGeom>
        </p:spPr>
        <p:txBody>
          <a:bodyPr anchor="b"/>
          <a:lstStyle>
            <a:lvl1pPr>
              <a:defRPr sz="4000" b="1" i="0" baseline="0">
                <a:solidFill>
                  <a:schemeClr val="bg1"/>
                </a:solidFill>
                <a:latin typeface="Arial" panose="020B0604020202020204" pitchFamily="34" charset="0"/>
                <a:cs typeface="Arial" panose="020B0604020202020204" pitchFamily="34" charset="0"/>
              </a:defRPr>
            </a:lvl1pPr>
          </a:lstStyle>
          <a:p>
            <a:r>
              <a:rPr lang="en-US"/>
              <a:t>TITLE GOES HERE</a:t>
            </a:r>
            <a:endParaRPr lang="en-GB"/>
          </a:p>
        </p:txBody>
      </p:sp>
      <p:sp>
        <p:nvSpPr>
          <p:cNvPr id="11"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2" name="Picture 1" descr="A light line in the dark&#10;&#10;Description automatically generated">
            <a:extLst>
              <a:ext uri="{FF2B5EF4-FFF2-40B4-BE49-F238E27FC236}">
                <a16:creationId xmlns:a16="http://schemas.microsoft.com/office/drawing/2014/main" id="{4970793C-0441-371C-8ACC-F4034C8BE1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485175" y="2800914"/>
            <a:ext cx="8257963" cy="1398405"/>
          </a:xfrm>
          <a:prstGeom prst="rect">
            <a:avLst/>
          </a:prstGeom>
        </p:spPr>
      </p:pic>
      <p:pic>
        <p:nvPicPr>
          <p:cNvPr id="4" name="Picture 3">
            <a:extLst>
              <a:ext uri="{FF2B5EF4-FFF2-40B4-BE49-F238E27FC236}">
                <a16:creationId xmlns:a16="http://schemas.microsoft.com/office/drawing/2014/main" id="{76F16D89-6EA7-A6C8-DB3F-91AC338F4AD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5" name="TextBox 4">
            <a:extLst>
              <a:ext uri="{FF2B5EF4-FFF2-40B4-BE49-F238E27FC236}">
                <a16:creationId xmlns:a16="http://schemas.microsoft.com/office/drawing/2014/main" id="{E52C9FC1-5210-A0B6-02E6-B2EE82E58913}"/>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2507285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opy +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5542" y="1394300"/>
            <a:ext cx="552473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TITLE GOES HERE</a:t>
            </a:r>
            <a:endParaRPr lang="en-GB"/>
          </a:p>
        </p:txBody>
      </p:sp>
      <p:sp>
        <p:nvSpPr>
          <p:cNvPr id="3"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6" name="Picture 5">
            <a:extLst>
              <a:ext uri="{FF2B5EF4-FFF2-40B4-BE49-F238E27FC236}">
                <a16:creationId xmlns:a16="http://schemas.microsoft.com/office/drawing/2014/main" id="{62F91D9F-1DAF-6962-42BF-28C85DC56B1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7" name="TextBox 6">
            <a:extLst>
              <a:ext uri="{FF2B5EF4-FFF2-40B4-BE49-F238E27FC236}">
                <a16:creationId xmlns:a16="http://schemas.microsoft.com/office/drawing/2014/main" id="{831E7129-CB0B-884D-2D0F-7EB2687C7BC9}"/>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
        <p:nvSpPr>
          <p:cNvPr id="8" name="Picture Placeholder 8">
            <a:extLst>
              <a:ext uri="{FF2B5EF4-FFF2-40B4-BE49-F238E27FC236}">
                <a16:creationId xmlns:a16="http://schemas.microsoft.com/office/drawing/2014/main" id="{54BA9FDC-64DA-6AA1-0FAD-5358EC1FF733}"/>
              </a:ext>
            </a:extLst>
          </p:cNvPr>
          <p:cNvSpPr>
            <a:spLocks noGrp="1"/>
          </p:cNvSpPr>
          <p:nvPr>
            <p:ph type="pic" sz="quarter" idx="15" hasCustomPrompt="1"/>
          </p:nvPr>
        </p:nvSpPr>
        <p:spPr>
          <a:xfrm>
            <a:off x="8077200" y="0"/>
            <a:ext cx="4114800" cy="6858000"/>
          </a:xfrm>
          <a:prstGeom prst="rect">
            <a:avLst/>
          </a:prstGeom>
        </p:spPr>
        <p:txBody>
          <a:bodyPr/>
          <a:lstStyle>
            <a:lvl1pPr marL="0" indent="0">
              <a:buNone/>
              <a:defRPr sz="2000"/>
            </a:lvl1pPr>
          </a:lstStyle>
          <a:p>
            <a:r>
              <a:rPr lang="en-GB"/>
              <a:t>Click the icon in the centre to add an image</a:t>
            </a:r>
          </a:p>
        </p:txBody>
      </p:sp>
      <p:pic>
        <p:nvPicPr>
          <p:cNvPr id="10" name="Picture 9" descr="A light line in the dark&#10;&#10;Description automatically generated">
            <a:extLst>
              <a:ext uri="{FF2B5EF4-FFF2-40B4-BE49-F238E27FC236}">
                <a16:creationId xmlns:a16="http://schemas.microsoft.com/office/drawing/2014/main" id="{56DEA0A9-8B32-DA19-3FA7-C1DBE5835B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957944" y="2729797"/>
            <a:ext cx="8257963" cy="1398405"/>
          </a:xfrm>
          <a:prstGeom prst="rect">
            <a:avLst/>
          </a:prstGeom>
        </p:spPr>
      </p:pic>
    </p:spTree>
    <p:extLst>
      <p:ext uri="{BB962C8B-B14F-4D97-AF65-F5344CB8AC3E}">
        <p14:creationId xmlns:p14="http://schemas.microsoft.com/office/powerpoint/2010/main" val="484993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opy + Imag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5542" y="1394300"/>
            <a:ext cx="5524737" cy="803933"/>
          </a:xfrm>
          <a:prstGeom prst="rect">
            <a:avLst/>
          </a:prstGeom>
        </p:spPr>
        <p:txBody>
          <a:bodyPr anchor="b"/>
          <a:lstStyle>
            <a:lvl1pPr>
              <a:defRPr sz="4000" b="1" i="0" baseline="0">
                <a:solidFill>
                  <a:schemeClr val="bg1"/>
                </a:solidFill>
                <a:latin typeface="Arial" panose="020B0604020202020204" pitchFamily="34" charset="0"/>
                <a:cs typeface="Arial" panose="020B0604020202020204" pitchFamily="34" charset="0"/>
              </a:defRPr>
            </a:lvl1pPr>
          </a:lstStyle>
          <a:p>
            <a:r>
              <a:rPr lang="en-US"/>
              <a:t>TITLE GOES HERE</a:t>
            </a:r>
            <a:endParaRPr lang="en-GB"/>
          </a:p>
        </p:txBody>
      </p:sp>
      <p:sp>
        <p:nvSpPr>
          <p:cNvPr id="3"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sp>
        <p:nvSpPr>
          <p:cNvPr id="7" name="TextBox 6">
            <a:extLst>
              <a:ext uri="{FF2B5EF4-FFF2-40B4-BE49-F238E27FC236}">
                <a16:creationId xmlns:a16="http://schemas.microsoft.com/office/drawing/2014/main" id="{831E7129-CB0B-884D-2D0F-7EB2687C7BC9}"/>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
        <p:nvSpPr>
          <p:cNvPr id="8" name="Picture Placeholder 8">
            <a:extLst>
              <a:ext uri="{FF2B5EF4-FFF2-40B4-BE49-F238E27FC236}">
                <a16:creationId xmlns:a16="http://schemas.microsoft.com/office/drawing/2014/main" id="{54BA9FDC-64DA-6AA1-0FAD-5358EC1FF733}"/>
              </a:ext>
            </a:extLst>
          </p:cNvPr>
          <p:cNvSpPr>
            <a:spLocks noGrp="1"/>
          </p:cNvSpPr>
          <p:nvPr>
            <p:ph type="pic" sz="quarter" idx="15" hasCustomPrompt="1"/>
          </p:nvPr>
        </p:nvSpPr>
        <p:spPr>
          <a:xfrm>
            <a:off x="8077200" y="0"/>
            <a:ext cx="4114800" cy="6858000"/>
          </a:xfrm>
          <a:prstGeom prst="rect">
            <a:avLst/>
          </a:prstGeom>
        </p:spPr>
        <p:txBody>
          <a:bodyPr/>
          <a:lstStyle>
            <a:lvl1pPr marL="0" indent="0">
              <a:buNone/>
              <a:defRPr sz="2000">
                <a:solidFill>
                  <a:schemeClr val="bg1"/>
                </a:solidFill>
              </a:defRPr>
            </a:lvl1pPr>
          </a:lstStyle>
          <a:p>
            <a:r>
              <a:rPr lang="en-GB"/>
              <a:t>Click the icon in the centre to add an image</a:t>
            </a:r>
          </a:p>
        </p:txBody>
      </p:sp>
      <p:pic>
        <p:nvPicPr>
          <p:cNvPr id="10" name="Picture 9" descr="A light line in the dark&#10;&#10;Description automatically generated">
            <a:extLst>
              <a:ext uri="{FF2B5EF4-FFF2-40B4-BE49-F238E27FC236}">
                <a16:creationId xmlns:a16="http://schemas.microsoft.com/office/drawing/2014/main" id="{56DEA0A9-8B32-DA19-3FA7-C1DBE5835B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957944" y="2729797"/>
            <a:ext cx="8257963" cy="1398405"/>
          </a:xfrm>
          <a:prstGeom prst="rect">
            <a:avLst/>
          </a:prstGeom>
        </p:spPr>
      </p:pic>
      <p:pic>
        <p:nvPicPr>
          <p:cNvPr id="4" name="Picture 3">
            <a:extLst>
              <a:ext uri="{FF2B5EF4-FFF2-40B4-BE49-F238E27FC236}">
                <a16:creationId xmlns:a16="http://schemas.microsoft.com/office/drawing/2014/main" id="{1C43AE35-F85E-303C-C8BD-F1D559FCD56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Tree>
    <p:extLst>
      <p:ext uri="{BB962C8B-B14F-4D97-AF65-F5344CB8AC3E}">
        <p14:creationId xmlns:p14="http://schemas.microsoft.com/office/powerpoint/2010/main" val="1557012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8C9AA1-E1AA-A589-2EC0-36F8AD58F4CB}"/>
              </a:ext>
            </a:extLst>
          </p:cNvPr>
          <p:cNvPicPr>
            <a:picLocks noChangeAspect="1"/>
          </p:cNvPicPr>
          <p:nvPr userDrawn="1"/>
        </p:nvPicPr>
        <p:blipFill>
          <a:blip r:embed="rId2"/>
          <a:stretch>
            <a:fillRect/>
          </a:stretch>
        </p:blipFill>
        <p:spPr>
          <a:xfrm>
            <a:off x="-1" y="1"/>
            <a:ext cx="10668001" cy="6857999"/>
          </a:xfrm>
          <a:prstGeom prst="rect">
            <a:avLst/>
          </a:prstGeom>
        </p:spPr>
      </p:pic>
      <p:sp>
        <p:nvSpPr>
          <p:cNvPr id="2" name="Title 1"/>
          <p:cNvSpPr>
            <a:spLocks noGrp="1"/>
          </p:cNvSpPr>
          <p:nvPr>
            <p:ph type="ctrTitle" hasCustomPrompt="1"/>
          </p:nvPr>
        </p:nvSpPr>
        <p:spPr>
          <a:xfrm>
            <a:off x="619076" y="3079757"/>
            <a:ext cx="9144000" cy="2614033"/>
          </a:xfrm>
          <a:prstGeom prst="rect">
            <a:avLst/>
          </a:prstGeom>
        </p:spPr>
        <p:txBody>
          <a:bodyPr anchor="t"/>
          <a:lstStyle>
            <a:lvl1pPr algn="l">
              <a:defRPr sz="6000" b="1" i="0" baseline="0">
                <a:solidFill>
                  <a:schemeClr val="bg1"/>
                </a:solidFill>
                <a:latin typeface="Arial" panose="020B0604020202020204" pitchFamily="34" charset="0"/>
                <a:cs typeface="Arial" panose="020B0604020202020204" pitchFamily="34" charset="0"/>
              </a:defRPr>
            </a:lvl1pPr>
          </a:lstStyle>
          <a:p>
            <a:r>
              <a:rPr lang="en-GB"/>
              <a:t>Title goes here. Please don’t exceed </a:t>
            </a:r>
            <a:br>
              <a:rPr lang="en-GB"/>
            </a:br>
            <a:r>
              <a:rPr lang="en-GB"/>
              <a:t>three lines</a:t>
            </a:r>
          </a:p>
        </p:txBody>
      </p:sp>
      <p:sp>
        <p:nvSpPr>
          <p:cNvPr id="3" name="Subtitle 2"/>
          <p:cNvSpPr>
            <a:spLocks noGrp="1"/>
          </p:cNvSpPr>
          <p:nvPr>
            <p:ph type="subTitle" idx="1" hasCustomPrompt="1"/>
          </p:nvPr>
        </p:nvSpPr>
        <p:spPr>
          <a:xfrm>
            <a:off x="619076" y="5785865"/>
            <a:ext cx="9144000" cy="425019"/>
          </a:xfrm>
          <a:prstGeom prst="rect">
            <a:avLst/>
          </a:prstGeom>
        </p:spPr>
        <p:txBody>
          <a:bodyPr/>
          <a:lstStyle>
            <a:lvl1pPr marL="0" indent="0" algn="l">
              <a:buNone/>
              <a:defRPr sz="18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Context of the presentation goes here</a:t>
            </a:r>
            <a:endParaRPr lang="en-GB"/>
          </a:p>
        </p:txBody>
      </p:sp>
      <p:sp>
        <p:nvSpPr>
          <p:cNvPr id="13" name="Text Placeholder 12"/>
          <p:cNvSpPr>
            <a:spLocks noGrp="1"/>
          </p:cNvSpPr>
          <p:nvPr>
            <p:ph type="body" sz="quarter" idx="10" hasCustomPrompt="1"/>
          </p:nvPr>
        </p:nvSpPr>
        <p:spPr>
          <a:xfrm>
            <a:off x="619510" y="2664121"/>
            <a:ext cx="5605462" cy="295131"/>
          </a:xfrm>
          <a:prstGeom prst="rect">
            <a:avLst/>
          </a:prstGeom>
        </p:spPr>
        <p:txBody>
          <a:bodyPr/>
          <a:lstStyle>
            <a:lvl1pPr marL="0" indent="0">
              <a:buNone/>
              <a:defRPr sz="1800" b="1" i="0" baseline="0">
                <a:solidFill>
                  <a:schemeClr val="bg2"/>
                </a:solidFill>
                <a:latin typeface="Arial" panose="020B0604020202020204" pitchFamily="34" charset="0"/>
                <a:cs typeface="Arial" panose="020B0604020202020204" pitchFamily="34" charset="0"/>
              </a:defRPr>
            </a:lvl1pPr>
            <a:lvl2pPr marL="457200" indent="0">
              <a:buNone/>
              <a:defRPr>
                <a:solidFill>
                  <a:schemeClr val="bg2"/>
                </a:solidFill>
              </a:defRPr>
            </a:lvl2pPr>
          </a:lstStyle>
          <a:p>
            <a:pPr lvl="0"/>
            <a:r>
              <a:rPr lang="en-US"/>
              <a:t>September 2023</a:t>
            </a:r>
          </a:p>
        </p:txBody>
      </p:sp>
      <p:pic>
        <p:nvPicPr>
          <p:cNvPr id="8" name="Picture 7">
            <a:extLst>
              <a:ext uri="{FF2B5EF4-FFF2-40B4-BE49-F238E27FC236}">
                <a16:creationId xmlns:a16="http://schemas.microsoft.com/office/drawing/2014/main" id="{402DF1D1-D43C-40AF-D301-98C17A26523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6" name="Picture Placeholder 4">
            <a:extLst>
              <a:ext uri="{FF2B5EF4-FFF2-40B4-BE49-F238E27FC236}">
                <a16:creationId xmlns:a16="http://schemas.microsoft.com/office/drawing/2014/main" id="{DC552F19-243E-F026-6482-02395DC329F3}"/>
              </a:ext>
            </a:extLst>
          </p:cNvPr>
          <p:cNvSpPr>
            <a:spLocks noGrp="1"/>
          </p:cNvSpPr>
          <p:nvPr>
            <p:ph type="pic" sz="quarter" idx="11" hasCustomPrompt="1"/>
          </p:nvPr>
        </p:nvSpPr>
        <p:spPr>
          <a:xfrm>
            <a:off x="0" y="0"/>
            <a:ext cx="12192000" cy="6858000"/>
          </a:xfrm>
          <a:prstGeom prst="rect">
            <a:avLst/>
          </a:prstGeom>
        </p:spPr>
        <p:txBody>
          <a:bodyPr/>
          <a:lstStyle>
            <a:lvl1pPr marL="0" indent="0">
              <a:buNone/>
              <a:defRPr sz="1800" baseline="0"/>
            </a:lvl1pPr>
          </a:lstStyle>
          <a:p>
            <a:r>
              <a:rPr lang="en-GB"/>
              <a:t>Click to insert a background image</a:t>
            </a:r>
          </a:p>
        </p:txBody>
      </p:sp>
      <p:sp>
        <p:nvSpPr>
          <p:cNvPr id="5" name="TextBox 4">
            <a:extLst>
              <a:ext uri="{FF2B5EF4-FFF2-40B4-BE49-F238E27FC236}">
                <a16:creationId xmlns:a16="http://schemas.microsoft.com/office/drawing/2014/main" id="{53912974-808E-5B8D-0B74-B01F98C4983A}"/>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1717811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py + Images 2">
    <p:spTree>
      <p:nvGrpSpPr>
        <p:cNvPr id="1" name=""/>
        <p:cNvGrpSpPr/>
        <p:nvPr/>
      </p:nvGrpSpPr>
      <p:grpSpPr>
        <a:xfrm>
          <a:off x="0" y="0"/>
          <a:ext cx="0" cy="0"/>
          <a:chOff x="0" y="0"/>
          <a:chExt cx="0" cy="0"/>
        </a:xfrm>
      </p:grpSpPr>
      <p:sp>
        <p:nvSpPr>
          <p:cNvPr id="12" name="Picture Placeholder 8"/>
          <p:cNvSpPr>
            <a:spLocks noGrp="1"/>
          </p:cNvSpPr>
          <p:nvPr>
            <p:ph type="pic" sz="quarter" idx="16" hasCustomPrompt="1"/>
          </p:nvPr>
        </p:nvSpPr>
        <p:spPr>
          <a:xfrm>
            <a:off x="9380855" y="3412837"/>
            <a:ext cx="2811146" cy="3445164"/>
          </a:xfrm>
          <a:prstGeom prst="rect">
            <a:avLst/>
          </a:prstGeom>
        </p:spPr>
        <p:txBody>
          <a:bodyPr/>
          <a:lstStyle>
            <a:lvl1pPr marL="0" indent="0">
              <a:buNone/>
              <a:defRPr sz="2000"/>
            </a:lvl1pPr>
          </a:lstStyle>
          <a:p>
            <a:r>
              <a:rPr lang="en-GB"/>
              <a:t>Click the icon in the centre to add an image</a:t>
            </a:r>
          </a:p>
        </p:txBody>
      </p:sp>
      <p:sp>
        <p:nvSpPr>
          <p:cNvPr id="9" name="Picture Placeholder 8"/>
          <p:cNvSpPr>
            <a:spLocks noGrp="1"/>
          </p:cNvSpPr>
          <p:nvPr>
            <p:ph type="pic" sz="quarter" idx="13" hasCustomPrompt="1"/>
          </p:nvPr>
        </p:nvSpPr>
        <p:spPr>
          <a:xfrm>
            <a:off x="6561273" y="0"/>
            <a:ext cx="2829742" cy="3445164"/>
          </a:xfrm>
          <a:prstGeom prst="rect">
            <a:avLst/>
          </a:prstGeom>
        </p:spPr>
        <p:txBody>
          <a:bodyPr/>
          <a:lstStyle>
            <a:lvl1pPr marL="0" indent="0">
              <a:buNone/>
              <a:defRPr sz="2000"/>
            </a:lvl1pPr>
          </a:lstStyle>
          <a:p>
            <a:r>
              <a:rPr lang="en-GB"/>
              <a:t>Click the icon in the centre to add an image</a:t>
            </a:r>
          </a:p>
        </p:txBody>
      </p:sp>
      <p:sp>
        <p:nvSpPr>
          <p:cNvPr id="8" name="Picture Placeholder 8"/>
          <p:cNvSpPr>
            <a:spLocks noGrp="1"/>
          </p:cNvSpPr>
          <p:nvPr>
            <p:ph type="pic" sz="quarter" idx="14" hasCustomPrompt="1"/>
          </p:nvPr>
        </p:nvSpPr>
        <p:spPr>
          <a:xfrm>
            <a:off x="9380855" y="0"/>
            <a:ext cx="2811146" cy="3445164"/>
          </a:xfrm>
          <a:prstGeom prst="rect">
            <a:avLst/>
          </a:prstGeom>
        </p:spPr>
        <p:txBody>
          <a:bodyPr/>
          <a:lstStyle>
            <a:lvl1pPr marL="0" indent="0">
              <a:buNone/>
              <a:defRPr sz="2000"/>
            </a:lvl1pPr>
          </a:lstStyle>
          <a:p>
            <a:r>
              <a:rPr lang="en-GB"/>
              <a:t>Click the icon in the centre to add an image</a:t>
            </a:r>
          </a:p>
        </p:txBody>
      </p:sp>
      <p:sp>
        <p:nvSpPr>
          <p:cNvPr id="11" name="Picture Placeholder 8"/>
          <p:cNvSpPr>
            <a:spLocks noGrp="1"/>
          </p:cNvSpPr>
          <p:nvPr>
            <p:ph type="pic" sz="quarter" idx="15" hasCustomPrompt="1"/>
          </p:nvPr>
        </p:nvSpPr>
        <p:spPr>
          <a:xfrm>
            <a:off x="6561273" y="3412837"/>
            <a:ext cx="2829742" cy="3445164"/>
          </a:xfrm>
          <a:prstGeom prst="rect">
            <a:avLst/>
          </a:prstGeom>
        </p:spPr>
        <p:txBody>
          <a:bodyPr/>
          <a:lstStyle>
            <a:lvl1pPr marL="0" indent="0">
              <a:buNone/>
              <a:defRPr sz="2000"/>
            </a:lvl1pPr>
          </a:lstStyle>
          <a:p>
            <a:r>
              <a:rPr lang="en-GB"/>
              <a:t>Click the icon in the centre to add an image</a:t>
            </a:r>
          </a:p>
        </p:txBody>
      </p:sp>
      <p:sp>
        <p:nvSpPr>
          <p:cNvPr id="10" name="Title 1"/>
          <p:cNvSpPr>
            <a:spLocks noGrp="1"/>
          </p:cNvSpPr>
          <p:nvPr>
            <p:ph type="title" hasCustomPrompt="1"/>
          </p:nvPr>
        </p:nvSpPr>
        <p:spPr>
          <a:xfrm>
            <a:off x="625542" y="1394300"/>
            <a:ext cx="552473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TITLE GOES HERE</a:t>
            </a:r>
            <a:endParaRPr lang="en-GB"/>
          </a:p>
        </p:txBody>
      </p:sp>
      <p:sp>
        <p:nvSpPr>
          <p:cNvPr id="14"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2" name="Picture 1" descr="A light line in the dark&#10;&#10;Description automatically generated">
            <a:extLst>
              <a:ext uri="{FF2B5EF4-FFF2-40B4-BE49-F238E27FC236}">
                <a16:creationId xmlns:a16="http://schemas.microsoft.com/office/drawing/2014/main" id="{9B41ADE8-38DA-B066-5CB9-FF8B3766FF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458242" y="2780976"/>
            <a:ext cx="8243248" cy="1398405"/>
          </a:xfrm>
          <a:prstGeom prst="rect">
            <a:avLst/>
          </a:prstGeom>
        </p:spPr>
      </p:pic>
      <p:pic>
        <p:nvPicPr>
          <p:cNvPr id="3" name="Picture 2">
            <a:extLst>
              <a:ext uri="{FF2B5EF4-FFF2-40B4-BE49-F238E27FC236}">
                <a16:creationId xmlns:a16="http://schemas.microsoft.com/office/drawing/2014/main" id="{782C2C40-07F4-A333-9115-5854D9C084A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5" name="TextBox 4">
            <a:extLst>
              <a:ext uri="{FF2B5EF4-FFF2-40B4-BE49-F238E27FC236}">
                <a16:creationId xmlns:a16="http://schemas.microsoft.com/office/drawing/2014/main" id="{641CF3C3-4170-8BC9-338D-16F027915F93}"/>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28889872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py + Images 2">
    <p:bg>
      <p:bgPr>
        <a:solidFill>
          <a:schemeClr val="tx1"/>
        </a:solidFill>
        <a:effectLst/>
      </p:bgPr>
    </p:bg>
    <p:spTree>
      <p:nvGrpSpPr>
        <p:cNvPr id="1" name=""/>
        <p:cNvGrpSpPr/>
        <p:nvPr/>
      </p:nvGrpSpPr>
      <p:grpSpPr>
        <a:xfrm>
          <a:off x="0" y="0"/>
          <a:ext cx="0" cy="0"/>
          <a:chOff x="0" y="0"/>
          <a:chExt cx="0" cy="0"/>
        </a:xfrm>
      </p:grpSpPr>
      <p:sp>
        <p:nvSpPr>
          <p:cNvPr id="12" name="Picture Placeholder 8"/>
          <p:cNvSpPr>
            <a:spLocks noGrp="1"/>
          </p:cNvSpPr>
          <p:nvPr>
            <p:ph type="pic" sz="quarter" idx="16" hasCustomPrompt="1"/>
          </p:nvPr>
        </p:nvSpPr>
        <p:spPr>
          <a:xfrm>
            <a:off x="9380855" y="3412837"/>
            <a:ext cx="2811146" cy="3445164"/>
          </a:xfrm>
          <a:prstGeom prst="rect">
            <a:avLst/>
          </a:prstGeom>
        </p:spPr>
        <p:txBody>
          <a:bodyPr/>
          <a:lstStyle>
            <a:lvl1pPr marL="0" indent="0">
              <a:buNone/>
              <a:defRPr sz="2000">
                <a:solidFill>
                  <a:schemeClr val="bg1"/>
                </a:solidFill>
              </a:defRPr>
            </a:lvl1pPr>
          </a:lstStyle>
          <a:p>
            <a:r>
              <a:rPr lang="en-GB"/>
              <a:t>Click the icon in the centre to add an image</a:t>
            </a:r>
          </a:p>
        </p:txBody>
      </p:sp>
      <p:sp>
        <p:nvSpPr>
          <p:cNvPr id="9" name="Picture Placeholder 8"/>
          <p:cNvSpPr>
            <a:spLocks noGrp="1"/>
          </p:cNvSpPr>
          <p:nvPr>
            <p:ph type="pic" sz="quarter" idx="13" hasCustomPrompt="1"/>
          </p:nvPr>
        </p:nvSpPr>
        <p:spPr>
          <a:xfrm>
            <a:off x="6561273" y="0"/>
            <a:ext cx="2829742" cy="3445164"/>
          </a:xfrm>
          <a:prstGeom prst="rect">
            <a:avLst/>
          </a:prstGeom>
        </p:spPr>
        <p:txBody>
          <a:bodyPr/>
          <a:lstStyle>
            <a:lvl1pPr marL="0" indent="0">
              <a:buNone/>
              <a:defRPr sz="2000">
                <a:solidFill>
                  <a:schemeClr val="bg1"/>
                </a:solidFill>
              </a:defRPr>
            </a:lvl1pPr>
          </a:lstStyle>
          <a:p>
            <a:r>
              <a:rPr lang="en-GB"/>
              <a:t>Click the icon in the centre to add an image</a:t>
            </a:r>
          </a:p>
        </p:txBody>
      </p:sp>
      <p:sp>
        <p:nvSpPr>
          <p:cNvPr id="8" name="Picture Placeholder 8"/>
          <p:cNvSpPr>
            <a:spLocks noGrp="1"/>
          </p:cNvSpPr>
          <p:nvPr>
            <p:ph type="pic" sz="quarter" idx="14" hasCustomPrompt="1"/>
          </p:nvPr>
        </p:nvSpPr>
        <p:spPr>
          <a:xfrm>
            <a:off x="9380855" y="0"/>
            <a:ext cx="2811146" cy="3445164"/>
          </a:xfrm>
          <a:prstGeom prst="rect">
            <a:avLst/>
          </a:prstGeom>
        </p:spPr>
        <p:txBody>
          <a:bodyPr/>
          <a:lstStyle>
            <a:lvl1pPr marL="0" indent="0">
              <a:buNone/>
              <a:defRPr sz="2000">
                <a:solidFill>
                  <a:schemeClr val="bg1"/>
                </a:solidFill>
              </a:defRPr>
            </a:lvl1pPr>
          </a:lstStyle>
          <a:p>
            <a:r>
              <a:rPr lang="en-GB"/>
              <a:t>Click the icon in the centre to add an image</a:t>
            </a:r>
          </a:p>
        </p:txBody>
      </p:sp>
      <p:sp>
        <p:nvSpPr>
          <p:cNvPr id="11" name="Picture Placeholder 8"/>
          <p:cNvSpPr>
            <a:spLocks noGrp="1"/>
          </p:cNvSpPr>
          <p:nvPr>
            <p:ph type="pic" sz="quarter" idx="15" hasCustomPrompt="1"/>
          </p:nvPr>
        </p:nvSpPr>
        <p:spPr>
          <a:xfrm>
            <a:off x="6561273" y="3412837"/>
            <a:ext cx="2829742" cy="3445164"/>
          </a:xfrm>
          <a:prstGeom prst="rect">
            <a:avLst/>
          </a:prstGeom>
        </p:spPr>
        <p:txBody>
          <a:bodyPr/>
          <a:lstStyle>
            <a:lvl1pPr marL="0" indent="0">
              <a:buNone/>
              <a:defRPr sz="2000">
                <a:solidFill>
                  <a:schemeClr val="bg1"/>
                </a:solidFill>
              </a:defRPr>
            </a:lvl1pPr>
          </a:lstStyle>
          <a:p>
            <a:r>
              <a:rPr lang="en-GB"/>
              <a:t>Click the icon in the centre to add an image</a:t>
            </a:r>
          </a:p>
        </p:txBody>
      </p:sp>
      <p:sp>
        <p:nvSpPr>
          <p:cNvPr id="10" name="Title 1"/>
          <p:cNvSpPr>
            <a:spLocks noGrp="1"/>
          </p:cNvSpPr>
          <p:nvPr>
            <p:ph type="title" hasCustomPrompt="1"/>
          </p:nvPr>
        </p:nvSpPr>
        <p:spPr>
          <a:xfrm>
            <a:off x="625542" y="1394300"/>
            <a:ext cx="5524737" cy="803933"/>
          </a:xfrm>
          <a:prstGeom prst="rect">
            <a:avLst/>
          </a:prstGeom>
        </p:spPr>
        <p:txBody>
          <a:bodyPr anchor="b"/>
          <a:lstStyle>
            <a:lvl1pPr>
              <a:defRPr sz="4000" b="1" i="0" baseline="0">
                <a:solidFill>
                  <a:schemeClr val="bg1"/>
                </a:solidFill>
                <a:latin typeface="Arial" panose="020B0604020202020204" pitchFamily="34" charset="0"/>
                <a:cs typeface="Arial" panose="020B0604020202020204" pitchFamily="34" charset="0"/>
              </a:defRPr>
            </a:lvl1pPr>
          </a:lstStyle>
          <a:p>
            <a:r>
              <a:rPr lang="en-US"/>
              <a:t>TITLE GOES HERE</a:t>
            </a:r>
            <a:endParaRPr lang="en-GB"/>
          </a:p>
        </p:txBody>
      </p:sp>
      <p:sp>
        <p:nvSpPr>
          <p:cNvPr id="14" name="Content Placeholder 2"/>
          <p:cNvSpPr>
            <a:spLocks noGrp="1"/>
          </p:cNvSpPr>
          <p:nvPr>
            <p:ph sz="half" idx="1" hasCustomPrompt="1"/>
          </p:nvPr>
        </p:nvSpPr>
        <p:spPr>
          <a:xfrm>
            <a:off x="625542" y="2250927"/>
            <a:ext cx="5524737" cy="3710614"/>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2" name="Picture 1" descr="A light line in the dark&#10;&#10;Description automatically generated">
            <a:extLst>
              <a:ext uri="{FF2B5EF4-FFF2-40B4-BE49-F238E27FC236}">
                <a16:creationId xmlns:a16="http://schemas.microsoft.com/office/drawing/2014/main" id="{9B41ADE8-38DA-B066-5CB9-FF8B3766FF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458242" y="2780976"/>
            <a:ext cx="8243248" cy="1398405"/>
          </a:xfrm>
          <a:prstGeom prst="rect">
            <a:avLst/>
          </a:prstGeom>
        </p:spPr>
      </p:pic>
      <p:sp>
        <p:nvSpPr>
          <p:cNvPr id="5" name="TextBox 4">
            <a:extLst>
              <a:ext uri="{FF2B5EF4-FFF2-40B4-BE49-F238E27FC236}">
                <a16:creationId xmlns:a16="http://schemas.microsoft.com/office/drawing/2014/main" id="{641CF3C3-4170-8BC9-338D-16F027915F93}"/>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pic>
        <p:nvPicPr>
          <p:cNvPr id="4" name="Picture 3">
            <a:extLst>
              <a:ext uri="{FF2B5EF4-FFF2-40B4-BE49-F238E27FC236}">
                <a16:creationId xmlns:a16="http://schemas.microsoft.com/office/drawing/2014/main" id="{E27D7DB3-06C4-A43B-877B-60D61FD52E4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Tree>
    <p:extLst>
      <p:ext uri="{BB962C8B-B14F-4D97-AF65-F5344CB8AC3E}">
        <p14:creationId xmlns:p14="http://schemas.microsoft.com/office/powerpoint/2010/main" val="4086982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ography Slide">
    <p:spTree>
      <p:nvGrpSpPr>
        <p:cNvPr id="1" name=""/>
        <p:cNvGrpSpPr/>
        <p:nvPr/>
      </p:nvGrpSpPr>
      <p:grpSpPr>
        <a:xfrm>
          <a:off x="0" y="0"/>
          <a:ext cx="0" cy="0"/>
          <a:chOff x="0" y="0"/>
          <a:chExt cx="0" cy="0"/>
        </a:xfrm>
      </p:grpSpPr>
      <p:sp>
        <p:nvSpPr>
          <p:cNvPr id="31" name="Picture Placeholder 30"/>
          <p:cNvSpPr>
            <a:spLocks noGrp="1"/>
          </p:cNvSpPr>
          <p:nvPr>
            <p:ph type="pic" sz="quarter" idx="24"/>
          </p:nvPr>
        </p:nvSpPr>
        <p:spPr>
          <a:xfrm>
            <a:off x="8560519" y="2296873"/>
            <a:ext cx="1892300" cy="1892300"/>
          </a:xfrm>
          <a:custGeom>
            <a:avLst/>
            <a:gdLst>
              <a:gd name="connsiteX0" fmla="*/ 946150 w 1892300"/>
              <a:gd name="connsiteY0" fmla="*/ 0 h 1892300"/>
              <a:gd name="connsiteX1" fmla="*/ 1892300 w 1892300"/>
              <a:gd name="connsiteY1" fmla="*/ 946150 h 1892300"/>
              <a:gd name="connsiteX2" fmla="*/ 946150 w 1892300"/>
              <a:gd name="connsiteY2" fmla="*/ 1892300 h 1892300"/>
              <a:gd name="connsiteX3" fmla="*/ 0 w 1892300"/>
              <a:gd name="connsiteY3" fmla="*/ 946150 h 1892300"/>
              <a:gd name="connsiteX4" fmla="*/ 946150 w 1892300"/>
              <a:gd name="connsiteY4" fmla="*/ 0 h 189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300" h="1892300">
                <a:moveTo>
                  <a:pt x="946150" y="0"/>
                </a:moveTo>
                <a:cubicBezTo>
                  <a:pt x="1468694" y="0"/>
                  <a:pt x="1892300" y="423606"/>
                  <a:pt x="1892300" y="946150"/>
                </a:cubicBezTo>
                <a:cubicBezTo>
                  <a:pt x="1892300" y="1468694"/>
                  <a:pt x="1468694" y="1892300"/>
                  <a:pt x="946150" y="1892300"/>
                </a:cubicBezTo>
                <a:cubicBezTo>
                  <a:pt x="423606" y="1892300"/>
                  <a:pt x="0" y="1468694"/>
                  <a:pt x="0" y="946150"/>
                </a:cubicBezTo>
                <a:cubicBezTo>
                  <a:pt x="0" y="423606"/>
                  <a:pt x="423606" y="0"/>
                  <a:pt x="946150" y="0"/>
                </a:cubicBezTo>
                <a:close/>
              </a:path>
            </a:pathLst>
          </a:custGeom>
        </p:spPr>
        <p:txBody>
          <a:bodyPr wrap="square" anchor="ctr">
            <a:noAutofit/>
          </a:bodyPr>
          <a:lstStyle>
            <a:lvl1pPr algn="ctr">
              <a:defRPr sz="2000"/>
            </a:lvl1pPr>
          </a:lstStyle>
          <a:p>
            <a:r>
              <a:rPr lang="en-GB"/>
              <a:t>Click icon to add picture</a:t>
            </a:r>
          </a:p>
        </p:txBody>
      </p:sp>
      <p:sp>
        <p:nvSpPr>
          <p:cNvPr id="30" name="Picture Placeholder 29"/>
          <p:cNvSpPr>
            <a:spLocks noGrp="1"/>
          </p:cNvSpPr>
          <p:nvPr>
            <p:ph type="pic" sz="quarter" idx="23"/>
          </p:nvPr>
        </p:nvSpPr>
        <p:spPr>
          <a:xfrm>
            <a:off x="5139457" y="2296873"/>
            <a:ext cx="1892300" cy="1892300"/>
          </a:xfrm>
          <a:custGeom>
            <a:avLst/>
            <a:gdLst>
              <a:gd name="connsiteX0" fmla="*/ 946150 w 1892300"/>
              <a:gd name="connsiteY0" fmla="*/ 0 h 1892300"/>
              <a:gd name="connsiteX1" fmla="*/ 1892300 w 1892300"/>
              <a:gd name="connsiteY1" fmla="*/ 946150 h 1892300"/>
              <a:gd name="connsiteX2" fmla="*/ 946150 w 1892300"/>
              <a:gd name="connsiteY2" fmla="*/ 1892300 h 1892300"/>
              <a:gd name="connsiteX3" fmla="*/ 0 w 1892300"/>
              <a:gd name="connsiteY3" fmla="*/ 946150 h 1892300"/>
              <a:gd name="connsiteX4" fmla="*/ 946150 w 1892300"/>
              <a:gd name="connsiteY4" fmla="*/ 0 h 189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300" h="1892300">
                <a:moveTo>
                  <a:pt x="946150" y="0"/>
                </a:moveTo>
                <a:cubicBezTo>
                  <a:pt x="1468694" y="0"/>
                  <a:pt x="1892300" y="423606"/>
                  <a:pt x="1892300" y="946150"/>
                </a:cubicBezTo>
                <a:cubicBezTo>
                  <a:pt x="1892300" y="1468694"/>
                  <a:pt x="1468694" y="1892300"/>
                  <a:pt x="946150" y="1892300"/>
                </a:cubicBezTo>
                <a:cubicBezTo>
                  <a:pt x="423606" y="1892300"/>
                  <a:pt x="0" y="1468694"/>
                  <a:pt x="0" y="946150"/>
                </a:cubicBezTo>
                <a:cubicBezTo>
                  <a:pt x="0" y="423606"/>
                  <a:pt x="423606" y="0"/>
                  <a:pt x="946150" y="0"/>
                </a:cubicBezTo>
                <a:close/>
              </a:path>
            </a:pathLst>
          </a:custGeom>
        </p:spPr>
        <p:txBody>
          <a:bodyPr wrap="square" anchor="ctr">
            <a:noAutofit/>
          </a:bodyPr>
          <a:lstStyle>
            <a:lvl1pPr algn="ctr">
              <a:defRPr sz="2000"/>
            </a:lvl1pPr>
          </a:lstStyle>
          <a:p>
            <a:r>
              <a:rPr lang="en-GB"/>
              <a:t>Click icon to add picture</a:t>
            </a:r>
          </a:p>
        </p:txBody>
      </p:sp>
      <p:sp>
        <p:nvSpPr>
          <p:cNvPr id="29" name="Picture Placeholder 28"/>
          <p:cNvSpPr>
            <a:spLocks noGrp="1"/>
          </p:cNvSpPr>
          <p:nvPr>
            <p:ph type="pic" sz="quarter" idx="22"/>
          </p:nvPr>
        </p:nvSpPr>
        <p:spPr>
          <a:xfrm>
            <a:off x="1718397" y="2296873"/>
            <a:ext cx="1892300" cy="1892300"/>
          </a:xfrm>
          <a:custGeom>
            <a:avLst/>
            <a:gdLst>
              <a:gd name="connsiteX0" fmla="*/ 946150 w 1892300"/>
              <a:gd name="connsiteY0" fmla="*/ 0 h 1892300"/>
              <a:gd name="connsiteX1" fmla="*/ 1892300 w 1892300"/>
              <a:gd name="connsiteY1" fmla="*/ 946150 h 1892300"/>
              <a:gd name="connsiteX2" fmla="*/ 946150 w 1892300"/>
              <a:gd name="connsiteY2" fmla="*/ 1892300 h 1892300"/>
              <a:gd name="connsiteX3" fmla="*/ 0 w 1892300"/>
              <a:gd name="connsiteY3" fmla="*/ 946150 h 1892300"/>
              <a:gd name="connsiteX4" fmla="*/ 946150 w 1892300"/>
              <a:gd name="connsiteY4" fmla="*/ 0 h 189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300" h="1892300">
                <a:moveTo>
                  <a:pt x="946150" y="0"/>
                </a:moveTo>
                <a:cubicBezTo>
                  <a:pt x="1468694" y="0"/>
                  <a:pt x="1892300" y="423606"/>
                  <a:pt x="1892300" y="946150"/>
                </a:cubicBezTo>
                <a:cubicBezTo>
                  <a:pt x="1892300" y="1468694"/>
                  <a:pt x="1468694" y="1892300"/>
                  <a:pt x="946150" y="1892300"/>
                </a:cubicBezTo>
                <a:cubicBezTo>
                  <a:pt x="423606" y="1892300"/>
                  <a:pt x="0" y="1468694"/>
                  <a:pt x="0" y="946150"/>
                </a:cubicBezTo>
                <a:cubicBezTo>
                  <a:pt x="0" y="423606"/>
                  <a:pt x="423606" y="0"/>
                  <a:pt x="946150" y="0"/>
                </a:cubicBezTo>
                <a:close/>
              </a:path>
            </a:pathLst>
          </a:custGeom>
        </p:spPr>
        <p:txBody>
          <a:bodyPr wrap="square" anchor="ctr">
            <a:noAutofit/>
          </a:bodyPr>
          <a:lstStyle>
            <a:lvl1pPr algn="ctr">
              <a:defRPr sz="2000">
                <a:solidFill>
                  <a:schemeClr val="tx1"/>
                </a:solidFill>
              </a:defRPr>
            </a:lvl1pPr>
          </a:lstStyle>
          <a:p>
            <a:r>
              <a:rPr lang="en-GB"/>
              <a:t>Click icon to add picture</a:t>
            </a:r>
          </a:p>
        </p:txBody>
      </p:sp>
      <p:sp>
        <p:nvSpPr>
          <p:cNvPr id="10" name="Title 1"/>
          <p:cNvSpPr>
            <a:spLocks noGrp="1"/>
          </p:cNvSpPr>
          <p:nvPr>
            <p:ph type="title" hasCustomPrompt="1"/>
          </p:nvPr>
        </p:nvSpPr>
        <p:spPr>
          <a:xfrm>
            <a:off x="441035" y="914400"/>
            <a:ext cx="11289147" cy="1042620"/>
          </a:xfrm>
          <a:prstGeom prst="rect">
            <a:avLst/>
          </a:prstGeom>
        </p:spPr>
        <p:txBody>
          <a:bodyPr anchor="b"/>
          <a:lstStyle>
            <a:lvl1pPr algn="ctr">
              <a:defRPr sz="4000" b="1" i="0" baseline="0">
                <a:latin typeface="Arial" panose="020B0604020202020204" pitchFamily="34" charset="0"/>
                <a:cs typeface="Arial" panose="020B0604020202020204" pitchFamily="34" charset="0"/>
              </a:defRPr>
            </a:lvl1pPr>
          </a:lstStyle>
          <a:p>
            <a:r>
              <a:rPr lang="en-US"/>
              <a:t>TITLE GOES HERE</a:t>
            </a:r>
            <a:endParaRPr lang="en-GB"/>
          </a:p>
        </p:txBody>
      </p:sp>
      <p:sp>
        <p:nvSpPr>
          <p:cNvPr id="18" name="Text Placeholder 17"/>
          <p:cNvSpPr>
            <a:spLocks noGrp="1"/>
          </p:cNvSpPr>
          <p:nvPr>
            <p:ph type="body" sz="quarter" idx="16" hasCustomPrompt="1"/>
          </p:nvPr>
        </p:nvSpPr>
        <p:spPr>
          <a:xfrm>
            <a:off x="1417835" y="4385454"/>
            <a:ext cx="2559810" cy="425450"/>
          </a:xfrm>
          <a:prstGeom prst="rect">
            <a:avLst/>
          </a:prstGeom>
        </p:spPr>
        <p:txBody>
          <a:bodyPr/>
          <a:lstStyle>
            <a:lvl1pPr marL="0" indent="0" algn="ctr">
              <a:buNone/>
              <a:defRPr sz="1800" baseline="0">
                <a:latin typeface="Arial" panose="020B0604020202020204" pitchFamily="34" charset="0"/>
                <a:cs typeface="Arial" panose="020B0604020202020204" pitchFamily="34" charset="0"/>
              </a:defRPr>
            </a:lvl1pPr>
          </a:lstStyle>
          <a:p>
            <a:pPr lvl="0"/>
            <a:r>
              <a:rPr lang="en-GB"/>
              <a:t>NAME GOES HERE</a:t>
            </a:r>
          </a:p>
        </p:txBody>
      </p:sp>
      <p:sp>
        <p:nvSpPr>
          <p:cNvPr id="19" name="Text Placeholder 17"/>
          <p:cNvSpPr>
            <a:spLocks noGrp="1"/>
          </p:cNvSpPr>
          <p:nvPr>
            <p:ph type="body" sz="quarter" idx="17" hasCustomPrompt="1"/>
          </p:nvPr>
        </p:nvSpPr>
        <p:spPr>
          <a:xfrm>
            <a:off x="4838896" y="4385454"/>
            <a:ext cx="2559810" cy="425450"/>
          </a:xfrm>
          <a:prstGeom prst="rect">
            <a:avLst/>
          </a:prstGeom>
        </p:spPr>
        <p:txBody>
          <a:bodyPr/>
          <a:lstStyle>
            <a:lvl1pPr marL="0" indent="0" algn="ctr">
              <a:buNone/>
              <a:defRPr sz="1800" baseline="0">
                <a:latin typeface="Arial" panose="020B0604020202020204" pitchFamily="34" charset="0"/>
                <a:cs typeface="Arial" panose="020B0604020202020204" pitchFamily="34" charset="0"/>
              </a:defRPr>
            </a:lvl1pPr>
          </a:lstStyle>
          <a:p>
            <a:pPr lvl="0"/>
            <a:r>
              <a:rPr lang="en-GB"/>
              <a:t>NAME GOES HERE</a:t>
            </a:r>
          </a:p>
        </p:txBody>
      </p:sp>
      <p:sp>
        <p:nvSpPr>
          <p:cNvPr id="20" name="Text Placeholder 17"/>
          <p:cNvSpPr>
            <a:spLocks noGrp="1"/>
          </p:cNvSpPr>
          <p:nvPr>
            <p:ph type="body" sz="quarter" idx="18" hasCustomPrompt="1"/>
          </p:nvPr>
        </p:nvSpPr>
        <p:spPr>
          <a:xfrm>
            <a:off x="8259957" y="4385454"/>
            <a:ext cx="2559810" cy="425450"/>
          </a:xfrm>
          <a:prstGeom prst="rect">
            <a:avLst/>
          </a:prstGeom>
        </p:spPr>
        <p:txBody>
          <a:bodyPr/>
          <a:lstStyle>
            <a:lvl1pPr marL="0" indent="0" algn="ctr">
              <a:buNone/>
              <a:defRPr sz="1800" baseline="0">
                <a:latin typeface="Arial" panose="020B0604020202020204" pitchFamily="34" charset="0"/>
                <a:cs typeface="Arial" panose="020B0604020202020204" pitchFamily="34" charset="0"/>
              </a:defRPr>
            </a:lvl1pPr>
          </a:lstStyle>
          <a:p>
            <a:pPr lvl="0"/>
            <a:r>
              <a:rPr lang="en-GB"/>
              <a:t>NAME GOES HERE</a:t>
            </a:r>
          </a:p>
        </p:txBody>
      </p:sp>
      <p:sp>
        <p:nvSpPr>
          <p:cNvPr id="22" name="Text Placeholder 17"/>
          <p:cNvSpPr>
            <a:spLocks noGrp="1"/>
          </p:cNvSpPr>
          <p:nvPr>
            <p:ph type="body" sz="quarter" idx="19" hasCustomPrompt="1"/>
          </p:nvPr>
        </p:nvSpPr>
        <p:spPr>
          <a:xfrm>
            <a:off x="1546658" y="4858471"/>
            <a:ext cx="2235777" cy="899743"/>
          </a:xfrm>
          <a:prstGeom prst="rect">
            <a:avLst/>
          </a:prstGeom>
        </p:spPr>
        <p:txBody>
          <a:bodyPr/>
          <a:lstStyle>
            <a:lvl1pPr marL="0" indent="0" algn="ctr">
              <a:buNone/>
              <a:defRPr sz="1400" baseline="0">
                <a:latin typeface="Arial" panose="020B0604020202020204" pitchFamily="34" charset="0"/>
                <a:cs typeface="Arial" panose="020B0604020202020204" pitchFamily="34" charset="0"/>
              </a:defRPr>
            </a:lvl1pPr>
          </a:lstStyle>
          <a:p>
            <a:pPr lvl="0"/>
            <a:r>
              <a:rPr lang="en-GB"/>
              <a:t>Copy</a:t>
            </a:r>
          </a:p>
        </p:txBody>
      </p:sp>
      <p:sp>
        <p:nvSpPr>
          <p:cNvPr id="23" name="Text Placeholder 17"/>
          <p:cNvSpPr>
            <a:spLocks noGrp="1"/>
          </p:cNvSpPr>
          <p:nvPr>
            <p:ph type="body" sz="quarter" idx="20" hasCustomPrompt="1"/>
          </p:nvPr>
        </p:nvSpPr>
        <p:spPr>
          <a:xfrm>
            <a:off x="4967719" y="4858471"/>
            <a:ext cx="2235777" cy="899743"/>
          </a:xfrm>
          <a:prstGeom prst="rect">
            <a:avLst/>
          </a:prstGeom>
        </p:spPr>
        <p:txBody>
          <a:bodyPr/>
          <a:lstStyle>
            <a:lvl1pPr marL="0" indent="0" algn="ctr">
              <a:buNone/>
              <a:defRPr sz="1400" baseline="0">
                <a:latin typeface="Arial" panose="020B0604020202020204" pitchFamily="34" charset="0"/>
                <a:cs typeface="Arial" panose="020B0604020202020204" pitchFamily="34" charset="0"/>
              </a:defRPr>
            </a:lvl1pPr>
          </a:lstStyle>
          <a:p>
            <a:pPr lvl="0"/>
            <a:r>
              <a:rPr lang="en-GB"/>
              <a:t>Copy</a:t>
            </a:r>
          </a:p>
        </p:txBody>
      </p:sp>
      <p:sp>
        <p:nvSpPr>
          <p:cNvPr id="24" name="Text Placeholder 17"/>
          <p:cNvSpPr>
            <a:spLocks noGrp="1"/>
          </p:cNvSpPr>
          <p:nvPr>
            <p:ph type="body" sz="quarter" idx="21" hasCustomPrompt="1"/>
          </p:nvPr>
        </p:nvSpPr>
        <p:spPr>
          <a:xfrm>
            <a:off x="8388780" y="4858471"/>
            <a:ext cx="2235777" cy="899743"/>
          </a:xfrm>
          <a:prstGeom prst="rect">
            <a:avLst/>
          </a:prstGeom>
        </p:spPr>
        <p:txBody>
          <a:bodyPr/>
          <a:lstStyle>
            <a:lvl1pPr marL="0" indent="0" algn="ctr">
              <a:buNone/>
              <a:defRPr sz="1400" baseline="0">
                <a:latin typeface="Arial" panose="020B0604020202020204" pitchFamily="34" charset="0"/>
                <a:cs typeface="Arial" panose="020B0604020202020204" pitchFamily="34" charset="0"/>
              </a:defRPr>
            </a:lvl1pPr>
          </a:lstStyle>
          <a:p>
            <a:pPr lvl="0"/>
            <a:r>
              <a:rPr lang="en-GB"/>
              <a:t>Copy</a:t>
            </a:r>
          </a:p>
        </p:txBody>
      </p:sp>
      <p:pic>
        <p:nvPicPr>
          <p:cNvPr id="2" name="Picture 1">
            <a:extLst>
              <a:ext uri="{FF2B5EF4-FFF2-40B4-BE49-F238E27FC236}">
                <a16:creationId xmlns:a16="http://schemas.microsoft.com/office/drawing/2014/main" id="{51DA9220-9236-7CA3-688D-A6A20C4E809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39179669-98F7-A07C-3A98-FC0A3508ACBD}"/>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2481100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ts Slide">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9328727" y="-1"/>
            <a:ext cx="2863274" cy="34220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userDrawn="1"/>
        </p:nvSpPr>
        <p:spPr>
          <a:xfrm>
            <a:off x="6465453" y="-16307"/>
            <a:ext cx="2863274" cy="34498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userDrawn="1"/>
        </p:nvSpPr>
        <p:spPr>
          <a:xfrm>
            <a:off x="9328727" y="3422074"/>
            <a:ext cx="2863274" cy="34451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userDrawn="1"/>
        </p:nvSpPr>
        <p:spPr>
          <a:xfrm>
            <a:off x="6465453" y="3426690"/>
            <a:ext cx="2863274" cy="34359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p:cNvSpPr>
            <a:spLocks noGrp="1"/>
          </p:cNvSpPr>
          <p:nvPr>
            <p:ph type="body" sz="quarter" idx="16" hasCustomPrompt="1"/>
          </p:nvPr>
        </p:nvSpPr>
        <p:spPr>
          <a:xfrm>
            <a:off x="9642475" y="792711"/>
            <a:ext cx="2235777" cy="740524"/>
          </a:xfrm>
          <a:prstGeom prst="rect">
            <a:avLst/>
          </a:prstGeom>
        </p:spPr>
        <p:txBody>
          <a:bodyPr anchor="ctr"/>
          <a:lstStyle>
            <a:lvl1pPr marL="0" indent="0" algn="ctr">
              <a:buNone/>
              <a:defRPr sz="4400" baseline="0">
                <a:solidFill>
                  <a:schemeClr val="accent1"/>
                </a:solidFill>
                <a:latin typeface="+mn-lt"/>
              </a:defRPr>
            </a:lvl1pPr>
          </a:lstStyle>
          <a:p>
            <a:pPr lvl="0"/>
            <a:r>
              <a:rPr lang="en-GB"/>
              <a:t>XXX</a:t>
            </a:r>
          </a:p>
        </p:txBody>
      </p:sp>
      <p:sp>
        <p:nvSpPr>
          <p:cNvPr id="22" name="Text Placeholder 17"/>
          <p:cNvSpPr>
            <a:spLocks noGrp="1"/>
          </p:cNvSpPr>
          <p:nvPr>
            <p:ph type="body" sz="quarter" idx="19" hasCustomPrompt="1"/>
          </p:nvPr>
        </p:nvSpPr>
        <p:spPr>
          <a:xfrm>
            <a:off x="9645066" y="1549541"/>
            <a:ext cx="2233186" cy="1052080"/>
          </a:xfrm>
          <a:prstGeom prst="rect">
            <a:avLst/>
          </a:prstGeom>
        </p:spPr>
        <p:txBody>
          <a:bodyPr/>
          <a:lstStyle>
            <a:lvl1pPr marL="0" indent="0" algn="ctr">
              <a:buNone/>
              <a:defRPr sz="1800" baseline="0">
                <a:solidFill>
                  <a:schemeClr val="accent1"/>
                </a:solidFill>
                <a:latin typeface="FSP DEMO - Proxima Nova Light" panose="02000506030000020004" pitchFamily="50" charset="0"/>
              </a:defRPr>
            </a:lvl1pPr>
          </a:lstStyle>
          <a:p>
            <a:pPr lvl="0"/>
            <a:r>
              <a:rPr lang="en-GB"/>
              <a:t>Copy</a:t>
            </a:r>
          </a:p>
        </p:txBody>
      </p:sp>
      <p:sp>
        <p:nvSpPr>
          <p:cNvPr id="30" name="Text Placeholder 17"/>
          <p:cNvSpPr>
            <a:spLocks noGrp="1"/>
          </p:cNvSpPr>
          <p:nvPr>
            <p:ph type="body" sz="quarter" idx="20" hasCustomPrompt="1"/>
          </p:nvPr>
        </p:nvSpPr>
        <p:spPr>
          <a:xfrm>
            <a:off x="6776611" y="4331107"/>
            <a:ext cx="2235777" cy="740524"/>
          </a:xfrm>
          <a:prstGeom prst="rect">
            <a:avLst/>
          </a:prstGeom>
        </p:spPr>
        <p:txBody>
          <a:bodyPr anchor="ctr"/>
          <a:lstStyle>
            <a:lvl1pPr marL="0" indent="0" algn="ctr">
              <a:buNone/>
              <a:defRPr sz="4400" baseline="0">
                <a:solidFill>
                  <a:schemeClr val="accent1"/>
                </a:solidFill>
                <a:latin typeface="+mn-lt"/>
              </a:defRPr>
            </a:lvl1pPr>
          </a:lstStyle>
          <a:p>
            <a:pPr lvl="0"/>
            <a:r>
              <a:rPr lang="en-GB"/>
              <a:t>XXX</a:t>
            </a:r>
          </a:p>
        </p:txBody>
      </p:sp>
      <p:sp>
        <p:nvSpPr>
          <p:cNvPr id="31" name="Text Placeholder 17"/>
          <p:cNvSpPr>
            <a:spLocks noGrp="1"/>
          </p:cNvSpPr>
          <p:nvPr>
            <p:ph type="body" sz="quarter" idx="21" hasCustomPrompt="1"/>
          </p:nvPr>
        </p:nvSpPr>
        <p:spPr>
          <a:xfrm>
            <a:off x="6779202" y="5087937"/>
            <a:ext cx="2233186" cy="1052080"/>
          </a:xfrm>
          <a:prstGeom prst="rect">
            <a:avLst/>
          </a:prstGeom>
        </p:spPr>
        <p:txBody>
          <a:bodyPr/>
          <a:lstStyle>
            <a:lvl1pPr marL="0" indent="0" algn="ctr">
              <a:buNone/>
              <a:defRPr sz="1800" baseline="0">
                <a:solidFill>
                  <a:schemeClr val="accent1"/>
                </a:solidFill>
                <a:latin typeface="FSP DEMO - Proxima Nova Light" panose="02000506030000020004" pitchFamily="50" charset="0"/>
              </a:defRPr>
            </a:lvl1pPr>
          </a:lstStyle>
          <a:p>
            <a:pPr lvl="0"/>
            <a:r>
              <a:rPr lang="en-GB"/>
              <a:t>Copy</a:t>
            </a:r>
          </a:p>
        </p:txBody>
      </p:sp>
      <p:sp>
        <p:nvSpPr>
          <p:cNvPr id="32" name="Text Placeholder 17"/>
          <p:cNvSpPr>
            <a:spLocks noGrp="1"/>
          </p:cNvSpPr>
          <p:nvPr>
            <p:ph type="body" sz="quarter" idx="22" hasCustomPrompt="1"/>
          </p:nvPr>
        </p:nvSpPr>
        <p:spPr>
          <a:xfrm>
            <a:off x="9639885" y="4331107"/>
            <a:ext cx="2235777" cy="740524"/>
          </a:xfrm>
          <a:prstGeom prst="rect">
            <a:avLst/>
          </a:prstGeom>
        </p:spPr>
        <p:txBody>
          <a:bodyPr anchor="ctr"/>
          <a:lstStyle>
            <a:lvl1pPr marL="0" indent="0" algn="ctr">
              <a:buNone/>
              <a:defRPr sz="4400" baseline="0">
                <a:solidFill>
                  <a:schemeClr val="bg2"/>
                </a:solidFill>
                <a:latin typeface="+mn-lt"/>
              </a:defRPr>
            </a:lvl1pPr>
          </a:lstStyle>
          <a:p>
            <a:pPr lvl="0"/>
            <a:r>
              <a:rPr lang="en-GB"/>
              <a:t>XXX</a:t>
            </a:r>
          </a:p>
        </p:txBody>
      </p:sp>
      <p:sp>
        <p:nvSpPr>
          <p:cNvPr id="33" name="Text Placeholder 17"/>
          <p:cNvSpPr>
            <a:spLocks noGrp="1"/>
          </p:cNvSpPr>
          <p:nvPr>
            <p:ph type="body" sz="quarter" idx="23" hasCustomPrompt="1"/>
          </p:nvPr>
        </p:nvSpPr>
        <p:spPr>
          <a:xfrm>
            <a:off x="9642476" y="5087937"/>
            <a:ext cx="2233186" cy="1052080"/>
          </a:xfrm>
          <a:prstGeom prst="rect">
            <a:avLst/>
          </a:prstGeom>
        </p:spPr>
        <p:txBody>
          <a:bodyPr/>
          <a:lstStyle>
            <a:lvl1pPr marL="0" indent="0" algn="ctr">
              <a:buNone/>
              <a:defRPr sz="1800" baseline="0">
                <a:solidFill>
                  <a:schemeClr val="bg2"/>
                </a:solidFill>
                <a:latin typeface="FSP DEMO - Proxima Nova Light" panose="02000506030000020004" pitchFamily="50" charset="0"/>
              </a:defRPr>
            </a:lvl1pPr>
          </a:lstStyle>
          <a:p>
            <a:pPr lvl="0"/>
            <a:r>
              <a:rPr lang="en-GB"/>
              <a:t>Copy</a:t>
            </a:r>
          </a:p>
        </p:txBody>
      </p:sp>
      <p:sp>
        <p:nvSpPr>
          <p:cNvPr id="34" name="Text Placeholder 17"/>
          <p:cNvSpPr>
            <a:spLocks noGrp="1"/>
          </p:cNvSpPr>
          <p:nvPr>
            <p:ph type="body" sz="quarter" idx="24" hasCustomPrompt="1"/>
          </p:nvPr>
        </p:nvSpPr>
        <p:spPr>
          <a:xfrm>
            <a:off x="6785264" y="792711"/>
            <a:ext cx="2235777" cy="740524"/>
          </a:xfrm>
          <a:prstGeom prst="rect">
            <a:avLst/>
          </a:prstGeom>
        </p:spPr>
        <p:txBody>
          <a:bodyPr anchor="ctr"/>
          <a:lstStyle>
            <a:lvl1pPr marL="0" indent="0" algn="ctr">
              <a:buNone/>
              <a:defRPr sz="4400" baseline="0">
                <a:solidFill>
                  <a:schemeClr val="bg2"/>
                </a:solidFill>
                <a:latin typeface="+mn-lt"/>
              </a:defRPr>
            </a:lvl1pPr>
          </a:lstStyle>
          <a:p>
            <a:pPr lvl="0"/>
            <a:r>
              <a:rPr lang="en-GB"/>
              <a:t>XXX</a:t>
            </a:r>
          </a:p>
        </p:txBody>
      </p:sp>
      <p:sp>
        <p:nvSpPr>
          <p:cNvPr id="35" name="Text Placeholder 17"/>
          <p:cNvSpPr>
            <a:spLocks noGrp="1"/>
          </p:cNvSpPr>
          <p:nvPr>
            <p:ph type="body" sz="quarter" idx="25" hasCustomPrompt="1"/>
          </p:nvPr>
        </p:nvSpPr>
        <p:spPr>
          <a:xfrm>
            <a:off x="6787855" y="1549541"/>
            <a:ext cx="2233186" cy="1052080"/>
          </a:xfrm>
          <a:prstGeom prst="rect">
            <a:avLst/>
          </a:prstGeom>
        </p:spPr>
        <p:txBody>
          <a:bodyPr/>
          <a:lstStyle>
            <a:lvl1pPr marL="0" indent="0" algn="ctr">
              <a:buNone/>
              <a:defRPr sz="1800" baseline="0">
                <a:solidFill>
                  <a:schemeClr val="bg2"/>
                </a:solidFill>
                <a:latin typeface="FSP DEMO - Proxima Nova Light" panose="02000506030000020004" pitchFamily="50" charset="0"/>
              </a:defRPr>
            </a:lvl1pPr>
          </a:lstStyle>
          <a:p>
            <a:pPr lvl="0"/>
            <a:r>
              <a:rPr lang="en-GB"/>
              <a:t>Copy</a:t>
            </a:r>
          </a:p>
        </p:txBody>
      </p:sp>
      <p:sp>
        <p:nvSpPr>
          <p:cNvPr id="17" name="Title 1"/>
          <p:cNvSpPr>
            <a:spLocks noGrp="1"/>
          </p:cNvSpPr>
          <p:nvPr>
            <p:ph type="title" hasCustomPrompt="1"/>
          </p:nvPr>
        </p:nvSpPr>
        <p:spPr>
          <a:xfrm>
            <a:off x="625542" y="1394300"/>
            <a:ext cx="533684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STATS TITLE HERE</a:t>
            </a:r>
            <a:endParaRPr lang="en-GB"/>
          </a:p>
        </p:txBody>
      </p:sp>
      <p:sp>
        <p:nvSpPr>
          <p:cNvPr id="19" name="Content Placeholder 2"/>
          <p:cNvSpPr>
            <a:spLocks noGrp="1"/>
          </p:cNvSpPr>
          <p:nvPr>
            <p:ph sz="half" idx="1" hasCustomPrompt="1"/>
          </p:nvPr>
        </p:nvSpPr>
        <p:spPr>
          <a:xfrm>
            <a:off x="625542" y="2250927"/>
            <a:ext cx="533684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4" name="Picture 3">
            <a:extLst>
              <a:ext uri="{FF2B5EF4-FFF2-40B4-BE49-F238E27FC236}">
                <a16:creationId xmlns:a16="http://schemas.microsoft.com/office/drawing/2014/main" id="{6C152AE2-41A2-8AA0-EA50-54065E60485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6" name="TextBox 5">
            <a:extLst>
              <a:ext uri="{FF2B5EF4-FFF2-40B4-BE49-F238E27FC236}">
                <a16:creationId xmlns:a16="http://schemas.microsoft.com/office/drawing/2014/main" id="{4502048D-377A-0555-DBE0-0D5B3D7BE4A5}"/>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6828132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9" name="Chart Placeholder 8"/>
          <p:cNvSpPr>
            <a:spLocks noGrp="1"/>
          </p:cNvSpPr>
          <p:nvPr>
            <p:ph type="chart" sz="quarter" idx="13" hasCustomPrompt="1"/>
          </p:nvPr>
        </p:nvSpPr>
        <p:spPr>
          <a:xfrm>
            <a:off x="6400800" y="1235166"/>
            <a:ext cx="5180025" cy="4817815"/>
          </a:xfrm>
          <a:prstGeom prst="rect">
            <a:avLst/>
          </a:prstGeom>
        </p:spPr>
        <p:txBody>
          <a:bodyPr/>
          <a:lstStyle>
            <a:lvl1pPr marL="0" indent="0">
              <a:buNone/>
              <a:defRPr sz="1800" baseline="0"/>
            </a:lvl1pPr>
          </a:lstStyle>
          <a:p>
            <a:r>
              <a:rPr lang="en-GB"/>
              <a:t>Click icon in the middle to add a chart</a:t>
            </a:r>
          </a:p>
        </p:txBody>
      </p:sp>
      <p:sp>
        <p:nvSpPr>
          <p:cNvPr id="10" name="Title 1"/>
          <p:cNvSpPr>
            <a:spLocks noGrp="1"/>
          </p:cNvSpPr>
          <p:nvPr>
            <p:ph type="title" hasCustomPrompt="1"/>
          </p:nvPr>
        </p:nvSpPr>
        <p:spPr>
          <a:xfrm>
            <a:off x="625542" y="1394300"/>
            <a:ext cx="533684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STATS TITLE HERE</a:t>
            </a:r>
            <a:endParaRPr lang="en-GB"/>
          </a:p>
        </p:txBody>
      </p:sp>
      <p:sp>
        <p:nvSpPr>
          <p:cNvPr id="11" name="Content Placeholder 2"/>
          <p:cNvSpPr>
            <a:spLocks noGrp="1"/>
          </p:cNvSpPr>
          <p:nvPr>
            <p:ph sz="half" idx="1" hasCustomPrompt="1"/>
          </p:nvPr>
        </p:nvSpPr>
        <p:spPr>
          <a:xfrm>
            <a:off x="625542" y="2250927"/>
            <a:ext cx="533684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2" name="Picture 1">
            <a:extLst>
              <a:ext uri="{FF2B5EF4-FFF2-40B4-BE49-F238E27FC236}">
                <a16:creationId xmlns:a16="http://schemas.microsoft.com/office/drawing/2014/main" id="{04DCD05F-E012-F5F1-7BAD-5EA11241A5F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FDE3261C-D46E-D912-E019-5673E5170F31}"/>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3103560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 Graph Slide">
    <p:bg>
      <p:bgPr>
        <a:solidFill>
          <a:schemeClr val="tx1"/>
        </a:solidFill>
        <a:effectLst/>
      </p:bgPr>
    </p:bg>
    <p:spTree>
      <p:nvGrpSpPr>
        <p:cNvPr id="1" name=""/>
        <p:cNvGrpSpPr/>
        <p:nvPr/>
      </p:nvGrpSpPr>
      <p:grpSpPr>
        <a:xfrm>
          <a:off x="0" y="0"/>
          <a:ext cx="0" cy="0"/>
          <a:chOff x="0" y="0"/>
          <a:chExt cx="0" cy="0"/>
        </a:xfrm>
      </p:grpSpPr>
      <p:sp>
        <p:nvSpPr>
          <p:cNvPr id="9" name="Chart Placeholder 8"/>
          <p:cNvSpPr>
            <a:spLocks noGrp="1"/>
          </p:cNvSpPr>
          <p:nvPr>
            <p:ph type="chart" sz="quarter" idx="13" hasCustomPrompt="1"/>
          </p:nvPr>
        </p:nvSpPr>
        <p:spPr>
          <a:xfrm>
            <a:off x="6400800" y="1235166"/>
            <a:ext cx="5180025" cy="4817815"/>
          </a:xfrm>
          <a:prstGeom prst="rect">
            <a:avLst/>
          </a:prstGeom>
        </p:spPr>
        <p:txBody>
          <a:bodyPr/>
          <a:lstStyle>
            <a:lvl1pPr marL="0" indent="0">
              <a:buNone/>
              <a:defRPr sz="1800" baseline="0">
                <a:solidFill>
                  <a:schemeClr val="bg1"/>
                </a:solidFill>
              </a:defRPr>
            </a:lvl1pPr>
          </a:lstStyle>
          <a:p>
            <a:r>
              <a:rPr lang="en-GB"/>
              <a:t>Click icon in the middle to add a chart</a:t>
            </a:r>
          </a:p>
        </p:txBody>
      </p:sp>
      <p:sp>
        <p:nvSpPr>
          <p:cNvPr id="10" name="Title 1"/>
          <p:cNvSpPr>
            <a:spLocks noGrp="1"/>
          </p:cNvSpPr>
          <p:nvPr>
            <p:ph type="title" hasCustomPrompt="1"/>
          </p:nvPr>
        </p:nvSpPr>
        <p:spPr>
          <a:xfrm>
            <a:off x="625542" y="1394300"/>
            <a:ext cx="5336847" cy="803933"/>
          </a:xfrm>
          <a:prstGeom prst="rect">
            <a:avLst/>
          </a:prstGeom>
        </p:spPr>
        <p:txBody>
          <a:bodyPr anchor="b"/>
          <a:lstStyle>
            <a:lvl1pPr>
              <a:defRPr sz="4000" b="1" i="0" baseline="0">
                <a:solidFill>
                  <a:schemeClr val="bg1"/>
                </a:solidFill>
                <a:latin typeface="Arial" panose="020B0604020202020204" pitchFamily="34" charset="0"/>
                <a:cs typeface="Arial" panose="020B0604020202020204" pitchFamily="34" charset="0"/>
              </a:defRPr>
            </a:lvl1pPr>
          </a:lstStyle>
          <a:p>
            <a:r>
              <a:rPr lang="en-US"/>
              <a:t>STATS TITLE HERE</a:t>
            </a:r>
            <a:endParaRPr lang="en-GB"/>
          </a:p>
        </p:txBody>
      </p:sp>
      <p:sp>
        <p:nvSpPr>
          <p:cNvPr id="11" name="Content Placeholder 2"/>
          <p:cNvSpPr>
            <a:spLocks noGrp="1"/>
          </p:cNvSpPr>
          <p:nvPr>
            <p:ph sz="half" idx="1" hasCustomPrompt="1"/>
          </p:nvPr>
        </p:nvSpPr>
        <p:spPr>
          <a:xfrm>
            <a:off x="625542" y="2250927"/>
            <a:ext cx="5336847" cy="3710614"/>
          </a:xfrm>
          <a:prstGeom prst="rect">
            <a:avLst/>
          </a:prstGeom>
        </p:spPr>
        <p:txBody>
          <a:bodyPr/>
          <a:lstStyle>
            <a:lvl1pPr marL="0" indent="0">
              <a:buNone/>
              <a:defRPr sz="1800" baseline="0">
                <a:solidFill>
                  <a:schemeClr val="bg1"/>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3" name="Picture 2">
            <a:extLst>
              <a:ext uri="{FF2B5EF4-FFF2-40B4-BE49-F238E27FC236}">
                <a16:creationId xmlns:a16="http://schemas.microsoft.com/office/drawing/2014/main" id="{5B9F782F-455E-D872-E915-DA0061F35C1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FAC4C84B-6C02-3E39-5B4A-34DBD3B1B2C9}"/>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4034581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12" name="Table Placeholder 11"/>
          <p:cNvSpPr>
            <a:spLocks noGrp="1"/>
          </p:cNvSpPr>
          <p:nvPr>
            <p:ph type="tbl" sz="quarter" idx="13" hasCustomPrompt="1"/>
          </p:nvPr>
        </p:nvSpPr>
        <p:spPr>
          <a:xfrm>
            <a:off x="6400799" y="1235166"/>
            <a:ext cx="5180025" cy="4817816"/>
          </a:xfrm>
          <a:prstGeom prst="rect">
            <a:avLst/>
          </a:prstGeom>
        </p:spPr>
        <p:txBody>
          <a:bodyPr/>
          <a:lstStyle>
            <a:lvl1pPr marL="0" indent="0">
              <a:buNone/>
              <a:defRPr sz="1800" baseline="0"/>
            </a:lvl1pPr>
          </a:lstStyle>
          <a:p>
            <a:r>
              <a:rPr lang="en-GB"/>
              <a:t>Click on the icon in the middle to add a table</a:t>
            </a:r>
          </a:p>
        </p:txBody>
      </p:sp>
      <p:sp>
        <p:nvSpPr>
          <p:cNvPr id="11" name="Title 1"/>
          <p:cNvSpPr>
            <a:spLocks noGrp="1"/>
          </p:cNvSpPr>
          <p:nvPr>
            <p:ph type="title" hasCustomPrompt="1"/>
          </p:nvPr>
        </p:nvSpPr>
        <p:spPr>
          <a:xfrm>
            <a:off x="625542" y="1394300"/>
            <a:ext cx="5336847" cy="803933"/>
          </a:xfrm>
          <a:prstGeom prst="rect">
            <a:avLst/>
          </a:prstGeom>
        </p:spPr>
        <p:txBody>
          <a:bodyPr anchor="b"/>
          <a:lstStyle>
            <a:lvl1pPr>
              <a:defRPr sz="4000" b="1" i="0" baseline="0">
                <a:latin typeface="Arial" panose="020B0604020202020204" pitchFamily="34" charset="0"/>
                <a:cs typeface="Arial" panose="020B0604020202020204" pitchFamily="34" charset="0"/>
              </a:defRPr>
            </a:lvl1pPr>
          </a:lstStyle>
          <a:p>
            <a:r>
              <a:rPr lang="en-US"/>
              <a:t>TITLE HERE</a:t>
            </a:r>
            <a:endParaRPr lang="en-GB"/>
          </a:p>
        </p:txBody>
      </p:sp>
      <p:sp>
        <p:nvSpPr>
          <p:cNvPr id="13" name="Content Placeholder 2"/>
          <p:cNvSpPr>
            <a:spLocks noGrp="1"/>
          </p:cNvSpPr>
          <p:nvPr>
            <p:ph sz="half" idx="1" hasCustomPrompt="1"/>
          </p:nvPr>
        </p:nvSpPr>
        <p:spPr>
          <a:xfrm>
            <a:off x="625542" y="2250927"/>
            <a:ext cx="5336847" cy="3710614"/>
          </a:xfrm>
          <a:prstGeom prst="rect">
            <a:avLst/>
          </a:prstGeom>
        </p:spPr>
        <p:txBody>
          <a:bodyPr/>
          <a:lstStyle>
            <a:lvl1pPr marL="0" indent="0">
              <a:buNone/>
              <a:defRPr sz="1800" baseline="0">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2" name="Picture 1">
            <a:extLst>
              <a:ext uri="{FF2B5EF4-FFF2-40B4-BE49-F238E27FC236}">
                <a16:creationId xmlns:a16="http://schemas.microsoft.com/office/drawing/2014/main" id="{D83DEDBF-2CA0-8FAC-75CF-A6EA6C68F0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C60F2923-98F3-3665-B0C8-A7587736AA03}"/>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19411637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ab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111738-5C0E-88BE-DB3D-0BA8AD658D9D}"/>
              </a:ext>
            </a:extLst>
          </p:cNvPr>
          <p:cNvSpPr/>
          <p:nvPr userDrawn="1"/>
        </p:nvSpPr>
        <p:spPr>
          <a:xfrm>
            <a:off x="-1" y="0"/>
            <a:ext cx="50343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a:spLocks noGrp="1"/>
          </p:cNvSpPr>
          <p:nvPr>
            <p:ph type="title" hasCustomPrompt="1"/>
          </p:nvPr>
        </p:nvSpPr>
        <p:spPr>
          <a:xfrm>
            <a:off x="625542" y="1394300"/>
            <a:ext cx="5336847" cy="803933"/>
          </a:xfrm>
          <a:prstGeom prst="rect">
            <a:avLst/>
          </a:prstGeom>
        </p:spPr>
        <p:txBody>
          <a:bodyPr anchor="b"/>
          <a:lstStyle>
            <a:lvl1pPr>
              <a:defRPr sz="4000" b="1" i="0" baseline="0">
                <a:solidFill>
                  <a:srgbClr val="003479"/>
                </a:solidFill>
                <a:latin typeface="Arial" panose="020B0604020202020204" pitchFamily="34" charset="0"/>
                <a:cs typeface="Arial" panose="020B0604020202020204" pitchFamily="34" charset="0"/>
              </a:defRPr>
            </a:lvl1pPr>
          </a:lstStyle>
          <a:p>
            <a:r>
              <a:rPr lang="en-US"/>
              <a:t>TITLE HERE</a:t>
            </a:r>
            <a:endParaRPr lang="en-GB"/>
          </a:p>
        </p:txBody>
      </p:sp>
      <p:sp>
        <p:nvSpPr>
          <p:cNvPr id="13" name="Content Placeholder 2"/>
          <p:cNvSpPr>
            <a:spLocks noGrp="1"/>
          </p:cNvSpPr>
          <p:nvPr>
            <p:ph sz="half" idx="1" hasCustomPrompt="1"/>
          </p:nvPr>
        </p:nvSpPr>
        <p:spPr>
          <a:xfrm>
            <a:off x="625542" y="2250927"/>
            <a:ext cx="5336847" cy="3710614"/>
          </a:xfrm>
          <a:prstGeom prst="rect">
            <a:avLst/>
          </a:prstGeom>
        </p:spPr>
        <p:txBody>
          <a:bodyPr/>
          <a:lstStyle>
            <a:lvl1pPr marL="0" indent="0">
              <a:buNone/>
              <a:defRPr sz="1800" baseline="0">
                <a:solidFill>
                  <a:srgbClr val="003479"/>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p:txBody>
      </p:sp>
      <p:pic>
        <p:nvPicPr>
          <p:cNvPr id="2" name="Picture 1">
            <a:extLst>
              <a:ext uri="{FF2B5EF4-FFF2-40B4-BE49-F238E27FC236}">
                <a16:creationId xmlns:a16="http://schemas.microsoft.com/office/drawing/2014/main" id="{D83DEDBF-2CA0-8FAC-75CF-A6EA6C68F0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6" name="TextBox 5">
            <a:extLst>
              <a:ext uri="{FF2B5EF4-FFF2-40B4-BE49-F238E27FC236}">
                <a16:creationId xmlns:a16="http://schemas.microsoft.com/office/drawing/2014/main" id="{ED168296-F521-1E9C-FE22-5CE1FBAA9B82}"/>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33312927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ab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111738-5C0E-88BE-DB3D-0BA8AD658D9D}"/>
              </a:ext>
            </a:extLst>
          </p:cNvPr>
          <p:cNvSpPr/>
          <p:nvPr userDrawn="1"/>
        </p:nvSpPr>
        <p:spPr>
          <a:xfrm>
            <a:off x="-1" y="0"/>
            <a:ext cx="50343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a:spLocks noGrp="1"/>
          </p:cNvSpPr>
          <p:nvPr>
            <p:ph type="title" hasCustomPrompt="1"/>
          </p:nvPr>
        </p:nvSpPr>
        <p:spPr>
          <a:xfrm>
            <a:off x="625542" y="1394300"/>
            <a:ext cx="5336847" cy="803933"/>
          </a:xfrm>
          <a:prstGeom prst="rect">
            <a:avLst/>
          </a:prstGeom>
        </p:spPr>
        <p:txBody>
          <a:bodyPr anchor="b"/>
          <a:lstStyle>
            <a:lvl1pPr>
              <a:defRPr sz="4000" b="1" i="0" baseline="0">
                <a:solidFill>
                  <a:srgbClr val="003479"/>
                </a:solidFill>
                <a:latin typeface="Arial" panose="020B0604020202020204" pitchFamily="34" charset="0"/>
                <a:cs typeface="Arial" panose="020B0604020202020204" pitchFamily="34" charset="0"/>
              </a:defRPr>
            </a:lvl1pPr>
          </a:lstStyle>
          <a:p>
            <a:r>
              <a:rPr lang="en-US"/>
              <a:t>TITLE HERE</a:t>
            </a:r>
            <a:endParaRPr lang="en-GB"/>
          </a:p>
        </p:txBody>
      </p:sp>
      <p:sp>
        <p:nvSpPr>
          <p:cNvPr id="13" name="Content Placeholder 2"/>
          <p:cNvSpPr>
            <a:spLocks noGrp="1"/>
          </p:cNvSpPr>
          <p:nvPr>
            <p:ph sz="half" idx="1" hasCustomPrompt="1"/>
          </p:nvPr>
        </p:nvSpPr>
        <p:spPr>
          <a:xfrm>
            <a:off x="625542" y="2250927"/>
            <a:ext cx="10800482" cy="3710614"/>
          </a:xfrm>
          <a:prstGeom prst="rect">
            <a:avLst/>
          </a:prstGeom>
        </p:spPr>
        <p:txBody>
          <a:bodyPr numCol="3"/>
          <a:lstStyle>
            <a:lvl1pPr marL="0" indent="0">
              <a:buNone/>
              <a:defRPr sz="1200" baseline="0">
                <a:solidFill>
                  <a:srgbClr val="003479"/>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Etiam</a:t>
            </a:r>
            <a:r>
              <a:rPr lang="en-GB"/>
              <a:t> </a:t>
            </a:r>
            <a:r>
              <a:rPr lang="en-GB" err="1"/>
              <a:t>feugiat</a:t>
            </a:r>
            <a:r>
              <a:rPr lang="en-GB"/>
              <a:t> porta </a:t>
            </a:r>
            <a:r>
              <a:rPr lang="en-GB" err="1"/>
              <a:t>sapien</a:t>
            </a:r>
            <a:r>
              <a:rPr lang="en-GB"/>
              <a:t>. Donec vestibulum </a:t>
            </a:r>
            <a:r>
              <a:rPr lang="en-GB" err="1"/>
              <a:t>quis</a:t>
            </a:r>
            <a:r>
              <a:rPr lang="en-GB"/>
              <a:t> </a:t>
            </a:r>
            <a:r>
              <a:rPr lang="en-GB" err="1"/>
              <a:t>augue</a:t>
            </a:r>
            <a:r>
              <a:rPr lang="en-GB"/>
              <a:t> a </a:t>
            </a:r>
            <a:r>
              <a:rPr lang="en-GB" err="1"/>
              <a:t>consequat</a:t>
            </a:r>
            <a:r>
              <a:rPr lang="en-GB"/>
              <a:t>. In </a:t>
            </a:r>
            <a:r>
              <a:rPr lang="en-GB" err="1"/>
              <a:t>eleifend</a:t>
            </a:r>
            <a:r>
              <a:rPr lang="en-GB"/>
              <a:t> ex id </a:t>
            </a:r>
            <a:r>
              <a:rPr lang="en-GB" err="1"/>
              <a:t>dolor</a:t>
            </a:r>
            <a:r>
              <a:rPr lang="en-GB"/>
              <a:t> </a:t>
            </a:r>
            <a:r>
              <a:rPr lang="en-GB" err="1"/>
              <a:t>bibendum</a:t>
            </a:r>
            <a:r>
              <a:rPr lang="en-GB"/>
              <a:t>, </a:t>
            </a:r>
            <a:r>
              <a:rPr lang="en-GB" err="1"/>
              <a:t>nec</a:t>
            </a:r>
            <a:r>
              <a:rPr lang="en-GB"/>
              <a:t> convallis </a:t>
            </a:r>
            <a:r>
              <a:rPr lang="en-GB" err="1"/>
              <a:t>felis</a:t>
            </a:r>
            <a:r>
              <a:rPr lang="en-GB"/>
              <a:t> </a:t>
            </a:r>
            <a:r>
              <a:rPr lang="en-GB" err="1"/>
              <a:t>facilisis</a:t>
            </a:r>
            <a:r>
              <a:rPr lang="en-GB"/>
              <a:t>. In </a:t>
            </a:r>
            <a:r>
              <a:rPr lang="en-GB" err="1"/>
              <a:t>rhoncus</a:t>
            </a:r>
            <a:r>
              <a:rPr lang="en-GB"/>
              <a:t> </a:t>
            </a:r>
            <a:r>
              <a:rPr lang="en-GB" err="1"/>
              <a:t>enim</a:t>
            </a:r>
            <a:r>
              <a:rPr lang="en-GB"/>
              <a:t> eros, </a:t>
            </a:r>
            <a:r>
              <a:rPr lang="en-GB" err="1"/>
              <a:t>iaculis</a:t>
            </a:r>
            <a:r>
              <a:rPr lang="en-GB"/>
              <a:t> fermentum </a:t>
            </a:r>
            <a:r>
              <a:rPr lang="en-GB" err="1"/>
              <a:t>tellus</a:t>
            </a:r>
            <a:r>
              <a:rPr lang="en-GB"/>
              <a:t> </a:t>
            </a:r>
            <a:r>
              <a:rPr lang="en-GB" err="1"/>
              <a:t>vehicula</a:t>
            </a:r>
            <a:r>
              <a:rPr lang="en-GB"/>
              <a:t> in. </a:t>
            </a:r>
            <a:r>
              <a:rPr lang="en-GB" err="1"/>
              <a:t>Aliquam</a:t>
            </a:r>
            <a:r>
              <a:rPr lang="en-GB"/>
              <a:t> </a:t>
            </a:r>
            <a:r>
              <a:rPr lang="en-GB" err="1"/>
              <a:t>ut</a:t>
            </a:r>
            <a:r>
              <a:rPr lang="en-GB"/>
              <a:t> libero </a:t>
            </a:r>
            <a:r>
              <a:rPr lang="en-GB" err="1"/>
              <a:t>eu</a:t>
            </a:r>
            <a:r>
              <a:rPr lang="en-GB"/>
              <a:t> dui </a:t>
            </a:r>
            <a:r>
              <a:rPr lang="en-GB" err="1"/>
              <a:t>ultrices</a:t>
            </a:r>
            <a:r>
              <a:rPr lang="en-GB"/>
              <a:t> </a:t>
            </a:r>
            <a:r>
              <a:rPr lang="en-GB" err="1"/>
              <a:t>ultrices</a:t>
            </a:r>
            <a:r>
              <a:rPr lang="en-GB"/>
              <a:t> sit </a:t>
            </a:r>
            <a:r>
              <a:rPr lang="en-GB" err="1"/>
              <a:t>amet</a:t>
            </a:r>
            <a:r>
              <a:rPr lang="en-GB"/>
              <a:t> et </a:t>
            </a:r>
            <a:r>
              <a:rPr lang="en-GB" err="1"/>
              <a:t>nibh</a:t>
            </a:r>
            <a:r>
              <a:rPr lang="en-GB"/>
              <a:t>. </a:t>
            </a:r>
            <a:r>
              <a:rPr lang="en-GB" err="1"/>
              <a:t>Mauris</a:t>
            </a:r>
            <a:r>
              <a:rPr lang="en-GB"/>
              <a:t> </a:t>
            </a:r>
            <a:r>
              <a:rPr lang="en-GB" err="1"/>
              <a:t>condimentum</a:t>
            </a:r>
            <a:r>
              <a:rPr lang="en-GB"/>
              <a:t> libero </a:t>
            </a:r>
            <a:r>
              <a:rPr lang="en-GB" err="1"/>
              <a:t>tortor</a:t>
            </a:r>
            <a:r>
              <a:rPr lang="en-GB"/>
              <a:t>, sit </a:t>
            </a:r>
            <a:r>
              <a:rPr lang="en-GB" err="1"/>
              <a:t>amet</a:t>
            </a:r>
            <a:r>
              <a:rPr lang="en-GB"/>
              <a:t> vestibulum ipsum </a:t>
            </a:r>
            <a:r>
              <a:rPr lang="en-GB" err="1"/>
              <a:t>tristique</a:t>
            </a:r>
            <a:r>
              <a:rPr lang="en-GB"/>
              <a:t> sit </a:t>
            </a:r>
            <a:r>
              <a:rPr lang="en-GB" err="1"/>
              <a:t>amet</a:t>
            </a:r>
            <a:r>
              <a:rPr lang="en-GB"/>
              <a:t>. </a:t>
            </a:r>
          </a:p>
          <a:p>
            <a:endParaRPr lang="en-GB"/>
          </a:p>
        </p:txBody>
      </p:sp>
      <p:pic>
        <p:nvPicPr>
          <p:cNvPr id="2" name="Picture 1">
            <a:extLst>
              <a:ext uri="{FF2B5EF4-FFF2-40B4-BE49-F238E27FC236}">
                <a16:creationId xmlns:a16="http://schemas.microsoft.com/office/drawing/2014/main" id="{D83DEDBF-2CA0-8FAC-75CF-A6EA6C68F0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6" name="TextBox 5">
            <a:extLst>
              <a:ext uri="{FF2B5EF4-FFF2-40B4-BE49-F238E27FC236}">
                <a16:creationId xmlns:a16="http://schemas.microsoft.com/office/drawing/2014/main" id="{ED168296-F521-1E9C-FE22-5CE1FBAA9B82}"/>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42113511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Point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992B2-B7F5-D324-E282-83FD272BBEFC}"/>
              </a:ext>
            </a:extLst>
          </p:cNvPr>
          <p:cNvSpPr>
            <a:spLocks noGrp="1"/>
          </p:cNvSpPr>
          <p:nvPr>
            <p:ph type="title" hasCustomPrompt="1"/>
          </p:nvPr>
        </p:nvSpPr>
        <p:spPr>
          <a:xfrm>
            <a:off x="625542" y="1394300"/>
            <a:ext cx="5336847" cy="803933"/>
          </a:xfrm>
          <a:prstGeom prst="rect">
            <a:avLst/>
          </a:prstGeom>
        </p:spPr>
        <p:txBody>
          <a:bodyPr anchor="b"/>
          <a:lstStyle>
            <a:lvl1pPr>
              <a:defRPr sz="4000" b="1" i="0" baseline="0">
                <a:solidFill>
                  <a:schemeClr val="bg1"/>
                </a:solidFill>
                <a:latin typeface="Arial" panose="020B0604020202020204" pitchFamily="34" charset="0"/>
                <a:cs typeface="Arial" panose="020B0604020202020204" pitchFamily="34" charset="0"/>
              </a:defRPr>
            </a:lvl1pPr>
          </a:lstStyle>
          <a:p>
            <a:r>
              <a:rPr lang="en-US"/>
              <a:t>TITLE HERE</a:t>
            </a:r>
            <a:endParaRPr lang="en-GB"/>
          </a:p>
        </p:txBody>
      </p:sp>
      <p:pic>
        <p:nvPicPr>
          <p:cNvPr id="5" name="Picture 4">
            <a:extLst>
              <a:ext uri="{FF2B5EF4-FFF2-40B4-BE49-F238E27FC236}">
                <a16:creationId xmlns:a16="http://schemas.microsoft.com/office/drawing/2014/main" id="{6D801BE9-03E8-3454-B90B-948ADB3A099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CC149B3E-FA10-2B81-B907-68BE645D1C50}"/>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
        <p:nvSpPr>
          <p:cNvPr id="7" name="Content Placeholder 2">
            <a:extLst>
              <a:ext uri="{FF2B5EF4-FFF2-40B4-BE49-F238E27FC236}">
                <a16:creationId xmlns:a16="http://schemas.microsoft.com/office/drawing/2014/main" id="{2BEE0BEB-E542-F5EE-6F56-5F2973A3F42E}"/>
              </a:ext>
            </a:extLst>
          </p:cNvPr>
          <p:cNvSpPr>
            <a:spLocks noGrp="1"/>
          </p:cNvSpPr>
          <p:nvPr>
            <p:ph sz="half" idx="1" hasCustomPrompt="1"/>
          </p:nvPr>
        </p:nvSpPr>
        <p:spPr>
          <a:xfrm>
            <a:off x="625542" y="2250927"/>
            <a:ext cx="5524737" cy="3710614"/>
          </a:xfrm>
          <a:prstGeom prst="rect">
            <a:avLst/>
          </a:prstGeom>
        </p:spPr>
        <p:txBody>
          <a:bodyPr/>
          <a:lstStyle>
            <a:lvl1pPr marL="285750" indent="-285750">
              <a:buFont typeface="Arial" panose="020B0604020202020204" pitchFamily="34" charset="0"/>
              <a:buChar char="•"/>
              <a:defRPr sz="1800" baseline="0">
                <a:solidFill>
                  <a:schemeClr val="bg1"/>
                </a:solidFill>
                <a:latin typeface="Arial" panose="020B0604020202020204" pitchFamily="34" charset="0"/>
                <a:cs typeface="Arial" panose="020B0604020202020204" pitchFamily="34" charset="0"/>
              </a:defRPr>
            </a:lvl1pPr>
            <a:lvl2pPr>
              <a:defRPr sz="1600"/>
            </a:lvl2pPr>
            <a:lvl3pPr>
              <a:defRPr sz="1600"/>
            </a:lvl3pPr>
            <a:lvl4pPr>
              <a:defRPr sz="1600"/>
            </a:lvl4pPr>
            <a:lvl5pPr>
              <a:defRPr sz="1600"/>
            </a:lvl5pPr>
          </a:lstStyle>
          <a:p>
            <a:pPr lvl="0"/>
            <a:r>
              <a:rPr lang="en-GB"/>
              <a:t>Copy goes here</a:t>
            </a:r>
          </a:p>
          <a:p>
            <a:pPr lvl="0"/>
            <a:r>
              <a:rPr lang="en-GB"/>
              <a:t>Copy goes here</a:t>
            </a:r>
          </a:p>
          <a:p>
            <a:pPr lvl="0"/>
            <a:r>
              <a:rPr lang="en-GB"/>
              <a:t>Copy goes here</a:t>
            </a:r>
          </a:p>
          <a:p>
            <a:pPr lvl="0"/>
            <a:r>
              <a:rPr lang="en-GB"/>
              <a:t>Copy goes here</a:t>
            </a:r>
          </a:p>
          <a:p>
            <a:pPr lvl="0"/>
            <a:endParaRPr lang="en-GB"/>
          </a:p>
          <a:p>
            <a:pPr lvl="0"/>
            <a:endParaRPr lang="en-GB"/>
          </a:p>
          <a:p>
            <a:pPr lvl="0"/>
            <a:endParaRPr lang="en-GB"/>
          </a:p>
        </p:txBody>
      </p:sp>
    </p:spTree>
    <p:extLst>
      <p:ext uri="{BB962C8B-B14F-4D97-AF65-F5344CB8AC3E}">
        <p14:creationId xmlns:p14="http://schemas.microsoft.com/office/powerpoint/2010/main" val="4200716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3">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9076" y="3079757"/>
            <a:ext cx="9144000" cy="2614033"/>
          </a:xfrm>
          <a:prstGeom prst="rect">
            <a:avLst/>
          </a:prstGeom>
        </p:spPr>
        <p:txBody>
          <a:bodyPr anchor="t"/>
          <a:lstStyle>
            <a:lvl1pPr algn="l">
              <a:defRPr sz="6000" b="1" i="0" baseline="0">
                <a:solidFill>
                  <a:schemeClr val="tx1"/>
                </a:solidFill>
                <a:latin typeface="Arial" panose="020B0604020202020204" pitchFamily="34" charset="0"/>
                <a:cs typeface="Arial" panose="020B0604020202020204" pitchFamily="34" charset="0"/>
              </a:defRPr>
            </a:lvl1pPr>
          </a:lstStyle>
          <a:p>
            <a:r>
              <a:rPr lang="en-GB"/>
              <a:t>Title goes here. Please don’t exceed </a:t>
            </a:r>
            <a:br>
              <a:rPr lang="en-GB"/>
            </a:br>
            <a:r>
              <a:rPr lang="en-GB"/>
              <a:t>three lines</a:t>
            </a:r>
          </a:p>
        </p:txBody>
      </p:sp>
      <p:sp>
        <p:nvSpPr>
          <p:cNvPr id="3" name="Subtitle 2"/>
          <p:cNvSpPr>
            <a:spLocks noGrp="1"/>
          </p:cNvSpPr>
          <p:nvPr>
            <p:ph type="subTitle" idx="1" hasCustomPrompt="1"/>
          </p:nvPr>
        </p:nvSpPr>
        <p:spPr>
          <a:xfrm>
            <a:off x="619076" y="5785865"/>
            <a:ext cx="9144000" cy="425019"/>
          </a:xfrm>
          <a:prstGeom prst="rect">
            <a:avLst/>
          </a:prstGeom>
        </p:spPr>
        <p:txBody>
          <a:bodyPr/>
          <a:lstStyle>
            <a:lvl1pPr marL="0" indent="0" algn="l">
              <a:buNone/>
              <a:defRPr sz="1800"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Context of the presentation goes here</a:t>
            </a:r>
            <a:endParaRPr lang="en-GB"/>
          </a:p>
        </p:txBody>
      </p:sp>
      <p:sp>
        <p:nvSpPr>
          <p:cNvPr id="13" name="Text Placeholder 12"/>
          <p:cNvSpPr>
            <a:spLocks noGrp="1"/>
          </p:cNvSpPr>
          <p:nvPr>
            <p:ph type="body" sz="quarter" idx="10" hasCustomPrompt="1"/>
          </p:nvPr>
        </p:nvSpPr>
        <p:spPr>
          <a:xfrm>
            <a:off x="619510" y="2664121"/>
            <a:ext cx="5605462" cy="295131"/>
          </a:xfrm>
          <a:prstGeom prst="rect">
            <a:avLst/>
          </a:prstGeom>
        </p:spPr>
        <p:txBody>
          <a:bodyPr/>
          <a:lstStyle>
            <a:lvl1pPr marL="0" indent="0">
              <a:buNone/>
              <a:defRPr sz="1800" b="1" i="0" baseline="0">
                <a:solidFill>
                  <a:schemeClr val="bg2"/>
                </a:solidFill>
                <a:latin typeface="Arial" panose="020B0604020202020204" pitchFamily="34" charset="0"/>
                <a:cs typeface="Arial" panose="020B0604020202020204" pitchFamily="34" charset="0"/>
              </a:defRPr>
            </a:lvl1pPr>
            <a:lvl2pPr marL="457200" indent="0">
              <a:buNone/>
              <a:defRPr>
                <a:solidFill>
                  <a:schemeClr val="bg2"/>
                </a:solidFill>
              </a:defRPr>
            </a:lvl2pPr>
          </a:lstStyle>
          <a:p>
            <a:pPr lvl="0"/>
            <a:r>
              <a:rPr lang="en-US"/>
              <a:t>September 2023</a:t>
            </a:r>
          </a:p>
        </p:txBody>
      </p:sp>
      <p:pic>
        <p:nvPicPr>
          <p:cNvPr id="8" name="Picture 7">
            <a:extLst>
              <a:ext uri="{FF2B5EF4-FFF2-40B4-BE49-F238E27FC236}">
                <a16:creationId xmlns:a16="http://schemas.microsoft.com/office/drawing/2014/main" id="{67D4CAEC-9B9C-22D2-48EE-7E8980D5B0F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C3A3D968-2DC6-3576-1452-81BF7A51FA4B}"/>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35041565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ssets Slide">
    <p:bg>
      <p:bgPr>
        <a:solidFill>
          <a:schemeClr val="tx1"/>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1035" y="1025236"/>
            <a:ext cx="11289147" cy="931784"/>
          </a:xfrm>
          <a:prstGeom prst="rect">
            <a:avLst/>
          </a:prstGeom>
        </p:spPr>
        <p:txBody>
          <a:bodyPr anchor="b"/>
          <a:lstStyle>
            <a:lvl1pPr algn="ctr">
              <a:defRPr sz="4000" b="1" i="0" baseline="0">
                <a:solidFill>
                  <a:schemeClr val="bg1"/>
                </a:solidFill>
                <a:latin typeface="Arial" panose="020B0604020202020204" pitchFamily="34" charset="0"/>
                <a:cs typeface="Arial" panose="020B0604020202020204" pitchFamily="34" charset="0"/>
              </a:defRPr>
            </a:lvl1pPr>
          </a:lstStyle>
          <a:p>
            <a:r>
              <a:rPr lang="en-US"/>
              <a:t>TITLE GOES HERE</a:t>
            </a:r>
            <a:endParaRPr lang="en-GB"/>
          </a:p>
        </p:txBody>
      </p:sp>
      <p:pic>
        <p:nvPicPr>
          <p:cNvPr id="3" name="Picture 2">
            <a:extLst>
              <a:ext uri="{FF2B5EF4-FFF2-40B4-BE49-F238E27FC236}">
                <a16:creationId xmlns:a16="http://schemas.microsoft.com/office/drawing/2014/main" id="{6AE13C26-6450-2789-79BD-0ED9B49167E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47279422-85F4-6EF8-1C19-4C0ED0A66307}"/>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
        <p:nvSpPr>
          <p:cNvPr id="5" name="Picture Placeholder 30">
            <a:extLst>
              <a:ext uri="{FF2B5EF4-FFF2-40B4-BE49-F238E27FC236}">
                <a16:creationId xmlns:a16="http://schemas.microsoft.com/office/drawing/2014/main" id="{5530EFB3-E1CD-E171-862C-9B505DE4C9BA}"/>
              </a:ext>
            </a:extLst>
          </p:cNvPr>
          <p:cNvSpPr>
            <a:spLocks noGrp="1"/>
          </p:cNvSpPr>
          <p:nvPr>
            <p:ph type="pic" sz="quarter" idx="24"/>
          </p:nvPr>
        </p:nvSpPr>
        <p:spPr>
          <a:xfrm>
            <a:off x="8560519" y="2296873"/>
            <a:ext cx="1892300" cy="1892300"/>
          </a:xfrm>
          <a:custGeom>
            <a:avLst/>
            <a:gdLst>
              <a:gd name="connsiteX0" fmla="*/ 946150 w 1892300"/>
              <a:gd name="connsiteY0" fmla="*/ 0 h 1892300"/>
              <a:gd name="connsiteX1" fmla="*/ 1892300 w 1892300"/>
              <a:gd name="connsiteY1" fmla="*/ 946150 h 1892300"/>
              <a:gd name="connsiteX2" fmla="*/ 946150 w 1892300"/>
              <a:gd name="connsiteY2" fmla="*/ 1892300 h 1892300"/>
              <a:gd name="connsiteX3" fmla="*/ 0 w 1892300"/>
              <a:gd name="connsiteY3" fmla="*/ 946150 h 1892300"/>
              <a:gd name="connsiteX4" fmla="*/ 946150 w 1892300"/>
              <a:gd name="connsiteY4" fmla="*/ 0 h 189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300" h="1892300">
                <a:moveTo>
                  <a:pt x="946150" y="0"/>
                </a:moveTo>
                <a:cubicBezTo>
                  <a:pt x="1468694" y="0"/>
                  <a:pt x="1892300" y="423606"/>
                  <a:pt x="1892300" y="946150"/>
                </a:cubicBezTo>
                <a:cubicBezTo>
                  <a:pt x="1892300" y="1468694"/>
                  <a:pt x="1468694" y="1892300"/>
                  <a:pt x="946150" y="1892300"/>
                </a:cubicBezTo>
                <a:cubicBezTo>
                  <a:pt x="423606" y="1892300"/>
                  <a:pt x="0" y="1468694"/>
                  <a:pt x="0" y="946150"/>
                </a:cubicBezTo>
                <a:cubicBezTo>
                  <a:pt x="0" y="423606"/>
                  <a:pt x="423606" y="0"/>
                  <a:pt x="946150" y="0"/>
                </a:cubicBezTo>
                <a:close/>
              </a:path>
            </a:pathLst>
          </a:custGeom>
        </p:spPr>
        <p:txBody>
          <a:bodyPr wrap="square" anchor="ctr">
            <a:noAutofit/>
          </a:bodyPr>
          <a:lstStyle>
            <a:lvl1pPr algn="ctr">
              <a:defRPr sz="2000">
                <a:solidFill>
                  <a:schemeClr val="bg1"/>
                </a:solidFill>
              </a:defRPr>
            </a:lvl1pPr>
          </a:lstStyle>
          <a:p>
            <a:r>
              <a:rPr lang="en-GB"/>
              <a:t>Click icon to add picture</a:t>
            </a:r>
          </a:p>
        </p:txBody>
      </p:sp>
      <p:sp>
        <p:nvSpPr>
          <p:cNvPr id="6" name="Picture Placeholder 29">
            <a:extLst>
              <a:ext uri="{FF2B5EF4-FFF2-40B4-BE49-F238E27FC236}">
                <a16:creationId xmlns:a16="http://schemas.microsoft.com/office/drawing/2014/main" id="{A077CDCF-4CB8-498C-3643-52A3388B3207}"/>
              </a:ext>
            </a:extLst>
          </p:cNvPr>
          <p:cNvSpPr>
            <a:spLocks noGrp="1"/>
          </p:cNvSpPr>
          <p:nvPr>
            <p:ph type="pic" sz="quarter" idx="23"/>
          </p:nvPr>
        </p:nvSpPr>
        <p:spPr>
          <a:xfrm>
            <a:off x="5139457" y="2296873"/>
            <a:ext cx="1892300" cy="1892300"/>
          </a:xfrm>
          <a:custGeom>
            <a:avLst/>
            <a:gdLst>
              <a:gd name="connsiteX0" fmla="*/ 946150 w 1892300"/>
              <a:gd name="connsiteY0" fmla="*/ 0 h 1892300"/>
              <a:gd name="connsiteX1" fmla="*/ 1892300 w 1892300"/>
              <a:gd name="connsiteY1" fmla="*/ 946150 h 1892300"/>
              <a:gd name="connsiteX2" fmla="*/ 946150 w 1892300"/>
              <a:gd name="connsiteY2" fmla="*/ 1892300 h 1892300"/>
              <a:gd name="connsiteX3" fmla="*/ 0 w 1892300"/>
              <a:gd name="connsiteY3" fmla="*/ 946150 h 1892300"/>
              <a:gd name="connsiteX4" fmla="*/ 946150 w 1892300"/>
              <a:gd name="connsiteY4" fmla="*/ 0 h 189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300" h="1892300">
                <a:moveTo>
                  <a:pt x="946150" y="0"/>
                </a:moveTo>
                <a:cubicBezTo>
                  <a:pt x="1468694" y="0"/>
                  <a:pt x="1892300" y="423606"/>
                  <a:pt x="1892300" y="946150"/>
                </a:cubicBezTo>
                <a:cubicBezTo>
                  <a:pt x="1892300" y="1468694"/>
                  <a:pt x="1468694" y="1892300"/>
                  <a:pt x="946150" y="1892300"/>
                </a:cubicBezTo>
                <a:cubicBezTo>
                  <a:pt x="423606" y="1892300"/>
                  <a:pt x="0" y="1468694"/>
                  <a:pt x="0" y="946150"/>
                </a:cubicBezTo>
                <a:cubicBezTo>
                  <a:pt x="0" y="423606"/>
                  <a:pt x="423606" y="0"/>
                  <a:pt x="946150" y="0"/>
                </a:cubicBezTo>
                <a:close/>
              </a:path>
            </a:pathLst>
          </a:custGeom>
        </p:spPr>
        <p:txBody>
          <a:bodyPr wrap="square" anchor="ctr">
            <a:noAutofit/>
          </a:bodyPr>
          <a:lstStyle>
            <a:lvl1pPr algn="ctr">
              <a:defRPr sz="2000">
                <a:solidFill>
                  <a:schemeClr val="bg1"/>
                </a:solidFill>
              </a:defRPr>
            </a:lvl1pPr>
          </a:lstStyle>
          <a:p>
            <a:r>
              <a:rPr lang="en-GB"/>
              <a:t>Click icon to add picture</a:t>
            </a:r>
          </a:p>
        </p:txBody>
      </p:sp>
      <p:sp>
        <p:nvSpPr>
          <p:cNvPr id="7" name="Picture Placeholder 28">
            <a:extLst>
              <a:ext uri="{FF2B5EF4-FFF2-40B4-BE49-F238E27FC236}">
                <a16:creationId xmlns:a16="http://schemas.microsoft.com/office/drawing/2014/main" id="{EFDFC356-958B-21FD-2627-5FA0F13E63A3}"/>
              </a:ext>
            </a:extLst>
          </p:cNvPr>
          <p:cNvSpPr>
            <a:spLocks noGrp="1"/>
          </p:cNvSpPr>
          <p:nvPr>
            <p:ph type="pic" sz="quarter" idx="22"/>
          </p:nvPr>
        </p:nvSpPr>
        <p:spPr>
          <a:xfrm>
            <a:off x="1718397" y="2296873"/>
            <a:ext cx="1892300" cy="1892300"/>
          </a:xfrm>
          <a:custGeom>
            <a:avLst/>
            <a:gdLst>
              <a:gd name="connsiteX0" fmla="*/ 946150 w 1892300"/>
              <a:gd name="connsiteY0" fmla="*/ 0 h 1892300"/>
              <a:gd name="connsiteX1" fmla="*/ 1892300 w 1892300"/>
              <a:gd name="connsiteY1" fmla="*/ 946150 h 1892300"/>
              <a:gd name="connsiteX2" fmla="*/ 946150 w 1892300"/>
              <a:gd name="connsiteY2" fmla="*/ 1892300 h 1892300"/>
              <a:gd name="connsiteX3" fmla="*/ 0 w 1892300"/>
              <a:gd name="connsiteY3" fmla="*/ 946150 h 1892300"/>
              <a:gd name="connsiteX4" fmla="*/ 946150 w 1892300"/>
              <a:gd name="connsiteY4" fmla="*/ 0 h 1892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300" h="1892300">
                <a:moveTo>
                  <a:pt x="946150" y="0"/>
                </a:moveTo>
                <a:cubicBezTo>
                  <a:pt x="1468694" y="0"/>
                  <a:pt x="1892300" y="423606"/>
                  <a:pt x="1892300" y="946150"/>
                </a:cubicBezTo>
                <a:cubicBezTo>
                  <a:pt x="1892300" y="1468694"/>
                  <a:pt x="1468694" y="1892300"/>
                  <a:pt x="946150" y="1892300"/>
                </a:cubicBezTo>
                <a:cubicBezTo>
                  <a:pt x="423606" y="1892300"/>
                  <a:pt x="0" y="1468694"/>
                  <a:pt x="0" y="946150"/>
                </a:cubicBezTo>
                <a:cubicBezTo>
                  <a:pt x="0" y="423606"/>
                  <a:pt x="423606" y="0"/>
                  <a:pt x="946150" y="0"/>
                </a:cubicBezTo>
                <a:close/>
              </a:path>
            </a:pathLst>
          </a:custGeom>
        </p:spPr>
        <p:txBody>
          <a:bodyPr wrap="square" anchor="ctr">
            <a:noAutofit/>
          </a:bodyPr>
          <a:lstStyle>
            <a:lvl1pPr algn="ctr">
              <a:defRPr sz="2000">
                <a:solidFill>
                  <a:schemeClr val="bg1"/>
                </a:solidFill>
              </a:defRPr>
            </a:lvl1pPr>
          </a:lstStyle>
          <a:p>
            <a:r>
              <a:rPr lang="en-GB"/>
              <a:t>Click icon to add picture</a:t>
            </a:r>
          </a:p>
        </p:txBody>
      </p:sp>
      <p:sp>
        <p:nvSpPr>
          <p:cNvPr id="8" name="Text Placeholder 17">
            <a:extLst>
              <a:ext uri="{FF2B5EF4-FFF2-40B4-BE49-F238E27FC236}">
                <a16:creationId xmlns:a16="http://schemas.microsoft.com/office/drawing/2014/main" id="{9C10D0DE-95E6-E2F6-D649-A5BA71C5868E}"/>
              </a:ext>
            </a:extLst>
          </p:cNvPr>
          <p:cNvSpPr>
            <a:spLocks noGrp="1"/>
          </p:cNvSpPr>
          <p:nvPr>
            <p:ph type="body" sz="quarter" idx="16" hasCustomPrompt="1"/>
          </p:nvPr>
        </p:nvSpPr>
        <p:spPr>
          <a:xfrm>
            <a:off x="1417835" y="4385454"/>
            <a:ext cx="2559810" cy="425450"/>
          </a:xfrm>
          <a:prstGeom prst="rect">
            <a:avLst/>
          </a:prstGeom>
        </p:spPr>
        <p:txBody>
          <a:bodyPr/>
          <a:lstStyle>
            <a:lvl1pPr marL="0" indent="0" algn="ctr">
              <a:buNone/>
              <a:defRPr sz="1800" baseline="0">
                <a:solidFill>
                  <a:schemeClr val="bg1"/>
                </a:solidFill>
                <a:latin typeface="Arial" panose="020B0604020202020204" pitchFamily="34" charset="0"/>
                <a:cs typeface="Arial" panose="020B0604020202020204" pitchFamily="34" charset="0"/>
              </a:defRPr>
            </a:lvl1pPr>
          </a:lstStyle>
          <a:p>
            <a:pPr lvl="0"/>
            <a:r>
              <a:rPr lang="en-GB"/>
              <a:t>NAME GOES HERE</a:t>
            </a:r>
          </a:p>
        </p:txBody>
      </p:sp>
      <p:sp>
        <p:nvSpPr>
          <p:cNvPr id="9" name="Text Placeholder 17">
            <a:extLst>
              <a:ext uri="{FF2B5EF4-FFF2-40B4-BE49-F238E27FC236}">
                <a16:creationId xmlns:a16="http://schemas.microsoft.com/office/drawing/2014/main" id="{35930EC3-D15D-E334-F422-669648FB76E8}"/>
              </a:ext>
            </a:extLst>
          </p:cNvPr>
          <p:cNvSpPr>
            <a:spLocks noGrp="1"/>
          </p:cNvSpPr>
          <p:nvPr>
            <p:ph type="body" sz="quarter" idx="17" hasCustomPrompt="1"/>
          </p:nvPr>
        </p:nvSpPr>
        <p:spPr>
          <a:xfrm>
            <a:off x="4838896" y="4385454"/>
            <a:ext cx="2559810" cy="425450"/>
          </a:xfrm>
          <a:prstGeom prst="rect">
            <a:avLst/>
          </a:prstGeom>
        </p:spPr>
        <p:txBody>
          <a:bodyPr/>
          <a:lstStyle>
            <a:lvl1pPr marL="0" indent="0" algn="ctr">
              <a:buNone/>
              <a:defRPr sz="1800" baseline="0">
                <a:solidFill>
                  <a:schemeClr val="bg1"/>
                </a:solidFill>
                <a:latin typeface="Arial" panose="020B0604020202020204" pitchFamily="34" charset="0"/>
                <a:cs typeface="Arial" panose="020B0604020202020204" pitchFamily="34" charset="0"/>
              </a:defRPr>
            </a:lvl1pPr>
          </a:lstStyle>
          <a:p>
            <a:pPr lvl="0"/>
            <a:r>
              <a:rPr lang="en-GB"/>
              <a:t>NAME GOES HERE</a:t>
            </a:r>
          </a:p>
        </p:txBody>
      </p:sp>
      <p:sp>
        <p:nvSpPr>
          <p:cNvPr id="11" name="Text Placeholder 17">
            <a:extLst>
              <a:ext uri="{FF2B5EF4-FFF2-40B4-BE49-F238E27FC236}">
                <a16:creationId xmlns:a16="http://schemas.microsoft.com/office/drawing/2014/main" id="{EAAFF068-E12E-CE27-0BDA-DCF7A6A2274B}"/>
              </a:ext>
            </a:extLst>
          </p:cNvPr>
          <p:cNvSpPr>
            <a:spLocks noGrp="1"/>
          </p:cNvSpPr>
          <p:nvPr>
            <p:ph type="body" sz="quarter" idx="18" hasCustomPrompt="1"/>
          </p:nvPr>
        </p:nvSpPr>
        <p:spPr>
          <a:xfrm>
            <a:off x="8259957" y="4385454"/>
            <a:ext cx="2559810" cy="425450"/>
          </a:xfrm>
          <a:prstGeom prst="rect">
            <a:avLst/>
          </a:prstGeom>
        </p:spPr>
        <p:txBody>
          <a:bodyPr/>
          <a:lstStyle>
            <a:lvl1pPr marL="0" indent="0" algn="ctr">
              <a:buNone/>
              <a:defRPr sz="1800" baseline="0">
                <a:solidFill>
                  <a:schemeClr val="bg1"/>
                </a:solidFill>
                <a:latin typeface="Arial" panose="020B0604020202020204" pitchFamily="34" charset="0"/>
                <a:cs typeface="Arial" panose="020B0604020202020204" pitchFamily="34" charset="0"/>
              </a:defRPr>
            </a:lvl1pPr>
          </a:lstStyle>
          <a:p>
            <a:pPr lvl="0"/>
            <a:r>
              <a:rPr lang="en-GB"/>
              <a:t>NAME GOES HERE</a:t>
            </a:r>
          </a:p>
        </p:txBody>
      </p:sp>
      <p:sp>
        <p:nvSpPr>
          <p:cNvPr id="12" name="Text Placeholder 17">
            <a:extLst>
              <a:ext uri="{FF2B5EF4-FFF2-40B4-BE49-F238E27FC236}">
                <a16:creationId xmlns:a16="http://schemas.microsoft.com/office/drawing/2014/main" id="{35B4F6FC-85F1-3D5D-7849-3D9DCF75B9C2}"/>
              </a:ext>
            </a:extLst>
          </p:cNvPr>
          <p:cNvSpPr>
            <a:spLocks noGrp="1"/>
          </p:cNvSpPr>
          <p:nvPr>
            <p:ph type="body" sz="quarter" idx="19" hasCustomPrompt="1"/>
          </p:nvPr>
        </p:nvSpPr>
        <p:spPr>
          <a:xfrm>
            <a:off x="1546658" y="4858471"/>
            <a:ext cx="2235777" cy="899743"/>
          </a:xfrm>
          <a:prstGeom prst="rect">
            <a:avLst/>
          </a:prstGeom>
        </p:spPr>
        <p:txBody>
          <a:bodyPr/>
          <a:lstStyle>
            <a:lvl1pPr marL="0" indent="0" algn="ctr">
              <a:buNone/>
              <a:defRPr sz="1400" baseline="0">
                <a:solidFill>
                  <a:schemeClr val="bg1"/>
                </a:solidFill>
                <a:latin typeface="Arial" panose="020B0604020202020204" pitchFamily="34" charset="0"/>
                <a:cs typeface="Arial" panose="020B0604020202020204" pitchFamily="34" charset="0"/>
              </a:defRPr>
            </a:lvl1pPr>
          </a:lstStyle>
          <a:p>
            <a:pPr lvl="0"/>
            <a:r>
              <a:rPr lang="en-GB"/>
              <a:t>Copy</a:t>
            </a:r>
          </a:p>
        </p:txBody>
      </p:sp>
      <p:sp>
        <p:nvSpPr>
          <p:cNvPr id="13" name="Text Placeholder 17">
            <a:extLst>
              <a:ext uri="{FF2B5EF4-FFF2-40B4-BE49-F238E27FC236}">
                <a16:creationId xmlns:a16="http://schemas.microsoft.com/office/drawing/2014/main" id="{E94BB0E0-E031-7CA3-5E40-D127764E78FC}"/>
              </a:ext>
            </a:extLst>
          </p:cNvPr>
          <p:cNvSpPr>
            <a:spLocks noGrp="1"/>
          </p:cNvSpPr>
          <p:nvPr>
            <p:ph type="body" sz="quarter" idx="20" hasCustomPrompt="1"/>
          </p:nvPr>
        </p:nvSpPr>
        <p:spPr>
          <a:xfrm>
            <a:off x="4967719" y="4858471"/>
            <a:ext cx="2235777" cy="899743"/>
          </a:xfrm>
          <a:prstGeom prst="rect">
            <a:avLst/>
          </a:prstGeom>
        </p:spPr>
        <p:txBody>
          <a:bodyPr/>
          <a:lstStyle>
            <a:lvl1pPr marL="0" indent="0" algn="ctr">
              <a:buNone/>
              <a:defRPr sz="1400" baseline="0">
                <a:solidFill>
                  <a:schemeClr val="bg1"/>
                </a:solidFill>
                <a:latin typeface="Arial" panose="020B0604020202020204" pitchFamily="34" charset="0"/>
                <a:cs typeface="Arial" panose="020B0604020202020204" pitchFamily="34" charset="0"/>
              </a:defRPr>
            </a:lvl1pPr>
          </a:lstStyle>
          <a:p>
            <a:pPr lvl="0"/>
            <a:r>
              <a:rPr lang="en-GB"/>
              <a:t>Copy</a:t>
            </a:r>
          </a:p>
        </p:txBody>
      </p:sp>
      <p:sp>
        <p:nvSpPr>
          <p:cNvPr id="14" name="Text Placeholder 17">
            <a:extLst>
              <a:ext uri="{FF2B5EF4-FFF2-40B4-BE49-F238E27FC236}">
                <a16:creationId xmlns:a16="http://schemas.microsoft.com/office/drawing/2014/main" id="{697CB1BB-EC84-FF92-1C92-9BABC508F43F}"/>
              </a:ext>
            </a:extLst>
          </p:cNvPr>
          <p:cNvSpPr>
            <a:spLocks noGrp="1"/>
          </p:cNvSpPr>
          <p:nvPr>
            <p:ph type="body" sz="quarter" idx="21" hasCustomPrompt="1"/>
          </p:nvPr>
        </p:nvSpPr>
        <p:spPr>
          <a:xfrm>
            <a:off x="8388780" y="4858471"/>
            <a:ext cx="2235777" cy="899743"/>
          </a:xfrm>
          <a:prstGeom prst="rect">
            <a:avLst/>
          </a:prstGeom>
        </p:spPr>
        <p:txBody>
          <a:bodyPr/>
          <a:lstStyle>
            <a:lvl1pPr marL="0" indent="0" algn="ctr">
              <a:buNone/>
              <a:defRPr sz="1400" baseline="0">
                <a:solidFill>
                  <a:schemeClr val="bg1"/>
                </a:solidFill>
                <a:latin typeface="Arial" panose="020B0604020202020204" pitchFamily="34" charset="0"/>
                <a:cs typeface="Arial" panose="020B0604020202020204" pitchFamily="34" charset="0"/>
              </a:defRPr>
            </a:lvl1pPr>
          </a:lstStyle>
          <a:p>
            <a:pPr lvl="0"/>
            <a:r>
              <a:rPr lang="en-GB"/>
              <a:t>Copy</a:t>
            </a:r>
          </a:p>
        </p:txBody>
      </p:sp>
    </p:spTree>
    <p:extLst>
      <p:ext uri="{BB962C8B-B14F-4D97-AF65-F5344CB8AC3E}">
        <p14:creationId xmlns:p14="http://schemas.microsoft.com/office/powerpoint/2010/main" val="4124886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Slide 2">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D57208-2DC4-A27D-50F1-D2351451EFD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F9A70210-AFCE-D31B-9310-84AC7BD177CF}"/>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13566774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27AD7C-32FF-629D-811A-06531068451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072F0562-95E0-9441-B61C-312CD2BC7FB0}"/>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4748008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Blank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0C73FF-D0F5-786B-D507-3444FCD18D1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7703BBA6-BB1A-BAD2-50EA-4C76FF9A538B}"/>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2736181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gradFill>
            <a:gsLst>
              <a:gs pos="0">
                <a:srgbClr val="003479"/>
              </a:gs>
              <a:gs pos="100000">
                <a:srgbClr val="182D4C"/>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i="0">
              <a:latin typeface="Arial" panose="020B0604020202020204" pitchFamily="34" charset="0"/>
              <a:cs typeface="Arial" panose="020B0604020202020204" pitchFamily="34" charset="0"/>
            </a:endParaRPr>
          </a:p>
        </p:txBody>
      </p:sp>
      <p:sp>
        <p:nvSpPr>
          <p:cNvPr id="2" name="Title 1"/>
          <p:cNvSpPr>
            <a:spLocks noGrp="1"/>
          </p:cNvSpPr>
          <p:nvPr>
            <p:ph type="ctrTitle" hasCustomPrompt="1"/>
          </p:nvPr>
        </p:nvSpPr>
        <p:spPr>
          <a:xfrm>
            <a:off x="625542" y="1811988"/>
            <a:ext cx="9144000" cy="959358"/>
          </a:xfrm>
          <a:prstGeom prst="rect">
            <a:avLst/>
          </a:prstGeom>
        </p:spPr>
        <p:txBody>
          <a:bodyPr anchor="b"/>
          <a:lstStyle>
            <a:lvl1pPr algn="l">
              <a:defRPr sz="6000" b="1" i="0" baseline="0">
                <a:solidFill>
                  <a:schemeClr val="bg1"/>
                </a:solidFill>
                <a:latin typeface="Arial" panose="020B0604020202020204" pitchFamily="34" charset="0"/>
                <a:cs typeface="Arial" panose="020B0604020202020204" pitchFamily="34" charset="0"/>
              </a:defRPr>
            </a:lvl1pPr>
          </a:lstStyle>
          <a:p>
            <a:r>
              <a:rPr lang="en-GB"/>
              <a:t>Thank you</a:t>
            </a:r>
          </a:p>
        </p:txBody>
      </p:sp>
      <p:pic>
        <p:nvPicPr>
          <p:cNvPr id="4" name="Picture 3">
            <a:extLst>
              <a:ext uri="{FF2B5EF4-FFF2-40B4-BE49-F238E27FC236}">
                <a16:creationId xmlns:a16="http://schemas.microsoft.com/office/drawing/2014/main" id="{0C4FEEB4-4080-AB3C-986E-D3D14917EAB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Tree>
    <p:extLst>
      <p:ext uri="{BB962C8B-B14F-4D97-AF65-F5344CB8AC3E}">
        <p14:creationId xmlns:p14="http://schemas.microsoft.com/office/powerpoint/2010/main" val="3720086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gradFill>
          <a:gsLst>
            <a:gs pos="10000">
              <a:schemeClr val="tx1"/>
            </a:gs>
            <a:gs pos="100000">
              <a:schemeClr val="bg2"/>
            </a:gs>
          </a:gsLst>
          <a:lin ang="4800000" scaled="0"/>
        </a:gra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625542" y="3079757"/>
            <a:ext cx="9144000" cy="2614033"/>
          </a:xfrm>
          <a:prstGeom prst="rect">
            <a:avLst/>
          </a:prstGeom>
        </p:spPr>
        <p:txBody>
          <a:bodyPr anchor="t"/>
          <a:lstStyle>
            <a:lvl1pPr algn="l">
              <a:defRPr sz="6000" b="1" i="0" baseline="0">
                <a:solidFill>
                  <a:schemeClr val="bg1"/>
                </a:solidFill>
                <a:latin typeface="Arial" panose="020B0604020202020204" pitchFamily="34" charset="0"/>
                <a:cs typeface="Arial" panose="020B0604020202020204" pitchFamily="34" charset="0"/>
              </a:defRPr>
            </a:lvl1pPr>
          </a:lstStyle>
          <a:p>
            <a:r>
              <a:rPr lang="en-GB"/>
              <a:t>Title goes here. Please don’t exceed </a:t>
            </a:r>
            <a:br>
              <a:rPr lang="en-GB"/>
            </a:br>
            <a:r>
              <a:rPr lang="en-GB"/>
              <a:t>three lines</a:t>
            </a:r>
          </a:p>
        </p:txBody>
      </p:sp>
      <p:sp>
        <p:nvSpPr>
          <p:cNvPr id="7" name="Subtitle 2"/>
          <p:cNvSpPr>
            <a:spLocks noGrp="1"/>
          </p:cNvSpPr>
          <p:nvPr>
            <p:ph type="subTitle" idx="1" hasCustomPrompt="1"/>
          </p:nvPr>
        </p:nvSpPr>
        <p:spPr>
          <a:xfrm>
            <a:off x="625542" y="5785865"/>
            <a:ext cx="9144000" cy="425019"/>
          </a:xfrm>
          <a:prstGeom prst="rect">
            <a:avLst/>
          </a:prstGeom>
        </p:spPr>
        <p:txBody>
          <a:bodyPr/>
          <a:lstStyle>
            <a:lvl1pPr marL="0" indent="0" algn="l">
              <a:buNone/>
              <a:defRPr sz="18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Context of the presentation goes here</a:t>
            </a:r>
            <a:endParaRPr lang="en-GB"/>
          </a:p>
        </p:txBody>
      </p:sp>
      <p:sp>
        <p:nvSpPr>
          <p:cNvPr id="8" name="Text Placeholder 12"/>
          <p:cNvSpPr>
            <a:spLocks noGrp="1"/>
          </p:cNvSpPr>
          <p:nvPr>
            <p:ph type="body" sz="quarter" idx="10" hasCustomPrompt="1"/>
          </p:nvPr>
        </p:nvSpPr>
        <p:spPr>
          <a:xfrm>
            <a:off x="625976" y="2664121"/>
            <a:ext cx="5605462" cy="295131"/>
          </a:xfrm>
          <a:prstGeom prst="rect">
            <a:avLst/>
          </a:prstGeom>
        </p:spPr>
        <p:txBody>
          <a:bodyPr/>
          <a:lstStyle>
            <a:lvl1pPr marL="0" indent="0">
              <a:buNone/>
              <a:defRPr sz="1800" b="1" i="0" baseline="0">
                <a:solidFill>
                  <a:schemeClr val="accent2"/>
                </a:solidFill>
                <a:latin typeface="Arial" panose="020B0604020202020204" pitchFamily="34" charset="0"/>
                <a:cs typeface="Arial" panose="020B0604020202020204" pitchFamily="34" charset="0"/>
              </a:defRPr>
            </a:lvl1pPr>
            <a:lvl2pPr marL="457200" indent="0">
              <a:buNone/>
              <a:defRPr>
                <a:solidFill>
                  <a:schemeClr val="bg2"/>
                </a:solidFill>
              </a:defRPr>
            </a:lvl2pPr>
          </a:lstStyle>
          <a:p>
            <a:pPr lvl="0"/>
            <a:r>
              <a:rPr lang="en-US"/>
              <a:t>September 2023</a:t>
            </a:r>
          </a:p>
        </p:txBody>
      </p:sp>
      <p:pic>
        <p:nvPicPr>
          <p:cNvPr id="3" name="Picture 2">
            <a:extLst>
              <a:ext uri="{FF2B5EF4-FFF2-40B4-BE49-F238E27FC236}">
                <a16:creationId xmlns:a16="http://schemas.microsoft.com/office/drawing/2014/main" id="{A915EBEC-BA9B-2F32-A4C4-0206F18FD2C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2" name="TextBox 1">
            <a:extLst>
              <a:ext uri="{FF2B5EF4-FFF2-40B4-BE49-F238E27FC236}">
                <a16:creationId xmlns:a16="http://schemas.microsoft.com/office/drawing/2014/main" id="{CB6F0091-A7ED-1F58-53B4-B1EC6AF77B5D}"/>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248457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tion Heading 1">
    <p:bg>
      <p:bgPr>
        <a:gradFill>
          <a:gsLst>
            <a:gs pos="0">
              <a:schemeClr val="accent1"/>
            </a:gs>
            <a:gs pos="100000">
              <a:schemeClr val="tx1"/>
            </a:gs>
          </a:gsLst>
          <a:lin ang="4200000" scaled="0"/>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5542" y="4171167"/>
            <a:ext cx="10515600" cy="1677584"/>
          </a:xfrm>
          <a:prstGeom prst="rect">
            <a:avLst/>
          </a:prstGeom>
        </p:spPr>
        <p:txBody>
          <a:bodyPr anchor="b"/>
          <a:lstStyle>
            <a:lvl1pPr>
              <a:defRPr sz="5400" b="1" i="0" baseline="0">
                <a:solidFill>
                  <a:schemeClr val="accent5"/>
                </a:solidFill>
                <a:latin typeface="Arial" panose="020B0604020202020204" pitchFamily="34" charset="0"/>
                <a:cs typeface="Arial" panose="020B0604020202020204" pitchFamily="34" charset="0"/>
              </a:defRPr>
            </a:lvl1pPr>
          </a:lstStyle>
          <a:p>
            <a:r>
              <a:rPr lang="en-US"/>
              <a:t>Section heading goes here</a:t>
            </a:r>
            <a:br>
              <a:rPr lang="en-US"/>
            </a:br>
            <a:r>
              <a:rPr lang="en-US"/>
              <a:t>Section heading goes here</a:t>
            </a:r>
            <a:endParaRPr lang="en-GB"/>
          </a:p>
        </p:txBody>
      </p:sp>
      <p:sp>
        <p:nvSpPr>
          <p:cNvPr id="8" name="Subtitle 2"/>
          <p:cNvSpPr>
            <a:spLocks noGrp="1"/>
          </p:cNvSpPr>
          <p:nvPr>
            <p:ph type="subTitle" idx="1" hasCustomPrompt="1"/>
          </p:nvPr>
        </p:nvSpPr>
        <p:spPr>
          <a:xfrm>
            <a:off x="625542" y="5853779"/>
            <a:ext cx="9144000" cy="425019"/>
          </a:xfrm>
          <a:prstGeom prst="rect">
            <a:avLst/>
          </a:prstGeom>
        </p:spPr>
        <p:txBody>
          <a:bodyPr/>
          <a:lstStyle>
            <a:lvl1pPr marL="0" indent="0" algn="l">
              <a:buNone/>
              <a:defRPr sz="180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goes here</a:t>
            </a:r>
            <a:endParaRPr lang="en-GB"/>
          </a:p>
        </p:txBody>
      </p:sp>
      <p:pic>
        <p:nvPicPr>
          <p:cNvPr id="3" name="Picture 2">
            <a:extLst>
              <a:ext uri="{FF2B5EF4-FFF2-40B4-BE49-F238E27FC236}">
                <a16:creationId xmlns:a16="http://schemas.microsoft.com/office/drawing/2014/main" id="{5A24D8E1-F721-42CE-472D-6002401C643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4" name="TextBox 3">
            <a:extLst>
              <a:ext uri="{FF2B5EF4-FFF2-40B4-BE49-F238E27FC236}">
                <a16:creationId xmlns:a16="http://schemas.microsoft.com/office/drawing/2014/main" id="{D90AE436-983D-D8D0-4820-598E6D9B0EB7}"/>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295503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ing 2">
    <p:bg>
      <p:bgPr>
        <a:gradFill>
          <a:gsLst>
            <a:gs pos="0">
              <a:schemeClr val="accent2"/>
            </a:gs>
            <a:gs pos="83000">
              <a:schemeClr val="tx1"/>
            </a:gs>
          </a:gsLst>
          <a:lin ang="19800000" scaled="0"/>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5542" y="4171167"/>
            <a:ext cx="10515600" cy="1677584"/>
          </a:xfrm>
          <a:prstGeom prst="rect">
            <a:avLst/>
          </a:prstGeom>
        </p:spPr>
        <p:txBody>
          <a:bodyPr anchor="b"/>
          <a:lstStyle>
            <a:lvl1pPr>
              <a:defRPr sz="5400" b="1" i="0" baseline="0">
                <a:solidFill>
                  <a:schemeClr val="bg1"/>
                </a:solidFill>
                <a:latin typeface="Arial" panose="020B0604020202020204" pitchFamily="34" charset="0"/>
                <a:cs typeface="Arial" panose="020B0604020202020204" pitchFamily="34" charset="0"/>
              </a:defRPr>
            </a:lvl1pPr>
          </a:lstStyle>
          <a:p>
            <a:r>
              <a:rPr lang="en-US"/>
              <a:t>Section heading goes here</a:t>
            </a:r>
            <a:br>
              <a:rPr lang="en-US"/>
            </a:br>
            <a:r>
              <a:rPr lang="en-US"/>
              <a:t>Section heading goes here</a:t>
            </a:r>
            <a:endParaRPr lang="en-GB"/>
          </a:p>
        </p:txBody>
      </p:sp>
      <p:sp>
        <p:nvSpPr>
          <p:cNvPr id="7" name="Subtitle 2"/>
          <p:cNvSpPr>
            <a:spLocks noGrp="1"/>
          </p:cNvSpPr>
          <p:nvPr>
            <p:ph type="subTitle" idx="1" hasCustomPrompt="1"/>
          </p:nvPr>
        </p:nvSpPr>
        <p:spPr>
          <a:xfrm>
            <a:off x="625542" y="5853779"/>
            <a:ext cx="9144000" cy="425019"/>
          </a:xfrm>
          <a:prstGeom prst="rect">
            <a:avLst/>
          </a:prstGeom>
        </p:spPr>
        <p:txBody>
          <a:bodyPr/>
          <a:lstStyle>
            <a:lvl1pPr marL="0" indent="0" algn="l">
              <a:buNone/>
              <a:defRPr sz="1800" b="0" i="0"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goes here</a:t>
            </a:r>
            <a:endParaRPr lang="en-GB"/>
          </a:p>
        </p:txBody>
      </p:sp>
      <p:sp>
        <p:nvSpPr>
          <p:cNvPr id="5" name="TextBox 4">
            <a:extLst>
              <a:ext uri="{FF2B5EF4-FFF2-40B4-BE49-F238E27FC236}">
                <a16:creationId xmlns:a16="http://schemas.microsoft.com/office/drawing/2014/main" id="{435BCE6F-A53B-BD3A-5C31-D478E50A8EA4}"/>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pic>
        <p:nvPicPr>
          <p:cNvPr id="2" name="Picture 1">
            <a:extLst>
              <a:ext uri="{FF2B5EF4-FFF2-40B4-BE49-F238E27FC236}">
                <a16:creationId xmlns:a16="http://schemas.microsoft.com/office/drawing/2014/main" id="{4450B254-186B-D33B-F4D2-413F90D3B39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Tree>
    <p:extLst>
      <p:ext uri="{BB962C8B-B14F-4D97-AF65-F5344CB8AC3E}">
        <p14:creationId xmlns:p14="http://schemas.microsoft.com/office/powerpoint/2010/main" val="1138405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ing 2">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5542" y="4171167"/>
            <a:ext cx="10515600" cy="1677584"/>
          </a:xfrm>
          <a:prstGeom prst="rect">
            <a:avLst/>
          </a:prstGeom>
        </p:spPr>
        <p:txBody>
          <a:bodyPr anchor="b"/>
          <a:lstStyle>
            <a:lvl1pPr>
              <a:defRPr sz="5400" b="1" i="0" baseline="0">
                <a:solidFill>
                  <a:schemeClr val="accent1"/>
                </a:solidFill>
                <a:latin typeface="Arial" panose="020B0604020202020204" pitchFamily="34" charset="0"/>
                <a:cs typeface="Arial" panose="020B0604020202020204" pitchFamily="34" charset="0"/>
              </a:defRPr>
            </a:lvl1pPr>
          </a:lstStyle>
          <a:p>
            <a:r>
              <a:rPr lang="en-US"/>
              <a:t>Section heading goes here</a:t>
            </a:r>
            <a:br>
              <a:rPr lang="en-US"/>
            </a:br>
            <a:r>
              <a:rPr lang="en-US"/>
              <a:t>Section heading goes here</a:t>
            </a:r>
            <a:endParaRPr lang="en-GB"/>
          </a:p>
        </p:txBody>
      </p:sp>
      <p:sp>
        <p:nvSpPr>
          <p:cNvPr id="7" name="Subtitle 2"/>
          <p:cNvSpPr>
            <a:spLocks noGrp="1"/>
          </p:cNvSpPr>
          <p:nvPr>
            <p:ph type="subTitle" idx="1" hasCustomPrompt="1"/>
          </p:nvPr>
        </p:nvSpPr>
        <p:spPr>
          <a:xfrm>
            <a:off x="625542" y="5853779"/>
            <a:ext cx="9144000" cy="425019"/>
          </a:xfrm>
          <a:prstGeom prst="rect">
            <a:avLst/>
          </a:prstGeom>
        </p:spPr>
        <p:txBody>
          <a:bodyPr/>
          <a:lstStyle>
            <a:lvl1pPr marL="0" indent="0" algn="l">
              <a:buNone/>
              <a:defRPr sz="1800" baseline="0">
                <a:solidFill>
                  <a:schemeClr val="accent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goes here</a:t>
            </a:r>
            <a:endParaRPr lang="en-GB"/>
          </a:p>
        </p:txBody>
      </p:sp>
      <p:pic>
        <p:nvPicPr>
          <p:cNvPr id="4" name="Picture 3">
            <a:extLst>
              <a:ext uri="{FF2B5EF4-FFF2-40B4-BE49-F238E27FC236}">
                <a16:creationId xmlns:a16="http://schemas.microsoft.com/office/drawing/2014/main" id="{69330866-556F-EB05-F089-B2C207FF6E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2" name="TextBox 1">
            <a:extLst>
              <a:ext uri="{FF2B5EF4-FFF2-40B4-BE49-F238E27FC236}">
                <a16:creationId xmlns:a16="http://schemas.microsoft.com/office/drawing/2014/main" id="{C4DC3117-7175-0C96-07C4-E5D4B29B2463}"/>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1017466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 Image">
    <p:bg>
      <p:bg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5542" y="2110570"/>
            <a:ext cx="6372514" cy="2852737"/>
          </a:xfrm>
          <a:prstGeom prst="rect">
            <a:avLst/>
          </a:prstGeom>
        </p:spPr>
        <p:txBody>
          <a:bodyPr anchor="b"/>
          <a:lstStyle>
            <a:lvl1pPr>
              <a:defRPr sz="4800" b="1" i="0" baseline="0">
                <a:solidFill>
                  <a:schemeClr val="bg1"/>
                </a:solidFill>
                <a:latin typeface="Arial" panose="020B0604020202020204" pitchFamily="34" charset="0"/>
                <a:cs typeface="Arial" panose="020B0604020202020204" pitchFamily="34" charset="0"/>
              </a:defRPr>
            </a:lvl1pPr>
          </a:lstStyle>
          <a:p>
            <a:r>
              <a:rPr lang="en-US"/>
              <a:t>“Quote goes here</a:t>
            </a:r>
            <a:br>
              <a:rPr lang="en-US"/>
            </a:br>
            <a:r>
              <a:rPr lang="en-US"/>
              <a:t>quote goes here</a:t>
            </a:r>
            <a:br>
              <a:rPr lang="en-US"/>
            </a:br>
            <a:r>
              <a:rPr lang="en-US"/>
              <a:t>quote goes here</a:t>
            </a:r>
            <a:br>
              <a:rPr lang="en-US"/>
            </a:br>
            <a:r>
              <a:rPr lang="en-US"/>
              <a:t>quote goes here"</a:t>
            </a:r>
            <a:endParaRPr lang="en-GB"/>
          </a:p>
        </p:txBody>
      </p:sp>
      <p:sp>
        <p:nvSpPr>
          <p:cNvPr id="3" name="Text Placeholder 2"/>
          <p:cNvSpPr>
            <a:spLocks noGrp="1"/>
          </p:cNvSpPr>
          <p:nvPr>
            <p:ph type="body" idx="1" hasCustomPrompt="1"/>
          </p:nvPr>
        </p:nvSpPr>
        <p:spPr>
          <a:xfrm>
            <a:off x="625542" y="4990295"/>
            <a:ext cx="4857750" cy="435119"/>
          </a:xfrm>
          <a:prstGeom prst="rect">
            <a:avLst/>
          </a:prstGeom>
        </p:spPr>
        <p:txBody>
          <a:bodyPr/>
          <a:lstStyle>
            <a:lvl1pPr marL="0" indent="0">
              <a:buNone/>
              <a:defRPr sz="1800" b="0" i="1" baseline="0">
                <a:solidFill>
                  <a:schemeClr val="bg2"/>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i="1"/>
              <a:t>Name goes here</a:t>
            </a:r>
            <a:endParaRPr lang="en-US"/>
          </a:p>
        </p:txBody>
      </p:sp>
      <p:sp>
        <p:nvSpPr>
          <p:cNvPr id="17" name="Picture Placeholder 16"/>
          <p:cNvSpPr>
            <a:spLocks noGrp="1"/>
          </p:cNvSpPr>
          <p:nvPr>
            <p:ph type="pic" sz="quarter" idx="10"/>
          </p:nvPr>
        </p:nvSpPr>
        <p:spPr>
          <a:xfrm>
            <a:off x="7735146" y="1713653"/>
            <a:ext cx="3467946" cy="3495040"/>
          </a:xfrm>
          <a:custGeom>
            <a:avLst/>
            <a:gdLst>
              <a:gd name="connsiteX0" fmla="*/ 1747043 w 3494086"/>
              <a:gd name="connsiteY0" fmla="*/ 0 h 3494086"/>
              <a:gd name="connsiteX1" fmla="*/ 3494086 w 3494086"/>
              <a:gd name="connsiteY1" fmla="*/ 1747043 h 3494086"/>
              <a:gd name="connsiteX2" fmla="*/ 1747043 w 3494086"/>
              <a:gd name="connsiteY2" fmla="*/ 3494086 h 3494086"/>
              <a:gd name="connsiteX3" fmla="*/ 0 w 3494086"/>
              <a:gd name="connsiteY3" fmla="*/ 1747043 h 3494086"/>
              <a:gd name="connsiteX4" fmla="*/ 1747043 w 3494086"/>
              <a:gd name="connsiteY4" fmla="*/ 0 h 3494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4086" h="3494086">
                <a:moveTo>
                  <a:pt x="1747043" y="0"/>
                </a:moveTo>
                <a:cubicBezTo>
                  <a:pt x="2711908" y="0"/>
                  <a:pt x="3494086" y="782178"/>
                  <a:pt x="3494086" y="1747043"/>
                </a:cubicBezTo>
                <a:cubicBezTo>
                  <a:pt x="3494086" y="2711908"/>
                  <a:pt x="2711908" y="3494086"/>
                  <a:pt x="1747043" y="3494086"/>
                </a:cubicBezTo>
                <a:cubicBezTo>
                  <a:pt x="782178" y="3494086"/>
                  <a:pt x="0" y="2711908"/>
                  <a:pt x="0" y="1747043"/>
                </a:cubicBezTo>
                <a:cubicBezTo>
                  <a:pt x="0" y="782178"/>
                  <a:pt x="782178" y="0"/>
                  <a:pt x="1747043" y="0"/>
                </a:cubicBezTo>
                <a:close/>
              </a:path>
            </a:pathLst>
          </a:custGeom>
          <a:solidFill>
            <a:schemeClr val="bg2"/>
          </a:solidFill>
          <a:ln>
            <a:noFill/>
          </a:ln>
        </p:spPr>
        <p:style>
          <a:lnRef idx="2">
            <a:schemeClr val="accent2"/>
          </a:lnRef>
          <a:fillRef idx="1">
            <a:schemeClr val="lt1"/>
          </a:fillRef>
          <a:effectRef idx="0">
            <a:schemeClr val="accent2"/>
          </a:effectRef>
          <a:fontRef idx="none"/>
        </p:style>
        <p:txBody>
          <a:bodyPr wrap="square" anchor="ctr">
            <a:noAutofit/>
          </a:bodyPr>
          <a:lstStyle>
            <a:lvl1pPr algn="ctr">
              <a:defRPr/>
            </a:lvl1pPr>
          </a:lstStyle>
          <a:p>
            <a:r>
              <a:rPr lang="en-GB"/>
              <a:t>Click icon to add picture</a:t>
            </a:r>
          </a:p>
        </p:txBody>
      </p:sp>
      <p:pic>
        <p:nvPicPr>
          <p:cNvPr id="6" name="Picture 5">
            <a:extLst>
              <a:ext uri="{FF2B5EF4-FFF2-40B4-BE49-F238E27FC236}">
                <a16:creationId xmlns:a16="http://schemas.microsoft.com/office/drawing/2014/main" id="{4ED2BEEA-4CC7-A01E-78FD-BEB1773FE1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0"/>
          </a:xfrm>
          <a:prstGeom prst="rect">
            <a:avLst/>
          </a:prstGeom>
        </p:spPr>
      </p:pic>
      <p:sp>
        <p:nvSpPr>
          <p:cNvPr id="5" name="TextBox 4">
            <a:extLst>
              <a:ext uri="{FF2B5EF4-FFF2-40B4-BE49-F238E27FC236}">
                <a16:creationId xmlns:a16="http://schemas.microsoft.com/office/drawing/2014/main" id="{323F7461-F92E-B742-77E0-F5A4FE99330D}"/>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bg1"/>
                </a:solidFill>
              </a:rPr>
              <a:t>‹#›</a:t>
            </a:fld>
            <a:endParaRPr lang="en-US" sz="1200">
              <a:solidFill>
                <a:schemeClr val="bg1"/>
              </a:solidFill>
            </a:endParaRPr>
          </a:p>
        </p:txBody>
      </p:sp>
      <p:pic>
        <p:nvPicPr>
          <p:cNvPr id="9" name="Picture 8">
            <a:extLst>
              <a:ext uri="{FF2B5EF4-FFF2-40B4-BE49-F238E27FC236}">
                <a16:creationId xmlns:a16="http://schemas.microsoft.com/office/drawing/2014/main" id="{5F7844BF-A84F-0FB3-2EC8-A9F9246FE4D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132703" y="1051068"/>
            <a:ext cx="4682577" cy="4825750"/>
          </a:xfrm>
          <a:prstGeom prst="rect">
            <a:avLst/>
          </a:prstGeom>
        </p:spPr>
      </p:pic>
    </p:spTree>
    <p:extLst>
      <p:ext uri="{BB962C8B-B14F-4D97-AF65-F5344CB8AC3E}">
        <p14:creationId xmlns:p14="http://schemas.microsoft.com/office/powerpoint/2010/main" val="3908764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p:bg>
      <p:bgPr>
        <a:gradFill flip="none" rotWithShape="1">
          <a:gsLst>
            <a:gs pos="100000">
              <a:schemeClr val="bg1"/>
            </a:gs>
            <a:gs pos="0">
              <a:schemeClr val="tx2"/>
            </a:gs>
          </a:gsLst>
          <a:lin ang="2700000" scaled="1"/>
          <a:tileRect/>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5542" y="2110570"/>
            <a:ext cx="10672935" cy="2852737"/>
          </a:xfrm>
          <a:prstGeom prst="rect">
            <a:avLst/>
          </a:prstGeom>
        </p:spPr>
        <p:txBody>
          <a:bodyPr anchor="b"/>
          <a:lstStyle>
            <a:lvl1pPr>
              <a:defRPr sz="4800" b="1" i="0" baseline="0">
                <a:solidFill>
                  <a:schemeClr val="tx1"/>
                </a:solidFill>
                <a:latin typeface="Arial" panose="020B0604020202020204" pitchFamily="34" charset="0"/>
                <a:cs typeface="Arial" panose="020B0604020202020204" pitchFamily="34" charset="0"/>
              </a:defRPr>
            </a:lvl1pPr>
          </a:lstStyle>
          <a:p>
            <a:r>
              <a:rPr lang="en-US"/>
              <a:t>“Quote goes here quote goes here quote goes here quote goes here quote goes here quote goes here quote goes here quote goes here”</a:t>
            </a:r>
            <a:endParaRPr lang="en-GB"/>
          </a:p>
        </p:txBody>
      </p:sp>
      <p:sp>
        <p:nvSpPr>
          <p:cNvPr id="9" name="Text Placeholder 2"/>
          <p:cNvSpPr>
            <a:spLocks noGrp="1"/>
          </p:cNvSpPr>
          <p:nvPr>
            <p:ph type="body" idx="1" hasCustomPrompt="1"/>
          </p:nvPr>
        </p:nvSpPr>
        <p:spPr>
          <a:xfrm>
            <a:off x="625543" y="4990295"/>
            <a:ext cx="4857750" cy="435119"/>
          </a:xfrm>
          <a:prstGeom prst="rect">
            <a:avLst/>
          </a:prstGeom>
        </p:spPr>
        <p:txBody>
          <a:bodyPr/>
          <a:lstStyle>
            <a:lvl1pPr marL="0" indent="0">
              <a:buNone/>
              <a:defRPr sz="1800" b="0" i="1" baseline="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i="1"/>
              <a:t>Name goes here</a:t>
            </a:r>
            <a:endParaRPr lang="en-US"/>
          </a:p>
        </p:txBody>
      </p:sp>
      <p:pic>
        <p:nvPicPr>
          <p:cNvPr id="3" name="Picture 2">
            <a:extLst>
              <a:ext uri="{FF2B5EF4-FFF2-40B4-BE49-F238E27FC236}">
                <a16:creationId xmlns:a16="http://schemas.microsoft.com/office/drawing/2014/main" id="{67F54737-7315-5AC3-86E0-43843D84292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480" y="416204"/>
            <a:ext cx="1042650" cy="641631"/>
          </a:xfrm>
          <a:prstGeom prst="rect">
            <a:avLst/>
          </a:prstGeom>
        </p:spPr>
      </p:pic>
      <p:sp>
        <p:nvSpPr>
          <p:cNvPr id="4" name="TextBox 3">
            <a:extLst>
              <a:ext uri="{FF2B5EF4-FFF2-40B4-BE49-F238E27FC236}">
                <a16:creationId xmlns:a16="http://schemas.microsoft.com/office/drawing/2014/main" id="{618220CB-1FA9-1596-EFBA-16155C0D4B42}"/>
              </a:ext>
            </a:extLst>
          </p:cNvPr>
          <p:cNvSpPr txBox="1"/>
          <p:nvPr userDrawn="1"/>
        </p:nvSpPr>
        <p:spPr>
          <a:xfrm>
            <a:off x="625542" y="6278798"/>
            <a:ext cx="1705510" cy="276999"/>
          </a:xfrm>
          <a:prstGeom prst="rect">
            <a:avLst/>
          </a:prstGeom>
          <a:noFill/>
        </p:spPr>
        <p:txBody>
          <a:bodyPr wrap="square" rtlCol="0">
            <a:spAutoFit/>
          </a:bodyPr>
          <a:lstStyle/>
          <a:p>
            <a:fld id="{796A3ABA-6066-F648-A723-F679629223E8}" type="slidenum">
              <a:rPr lang="en-US" sz="1200" smtClean="0">
                <a:solidFill>
                  <a:schemeClr val="tx1"/>
                </a:solidFill>
              </a:rPr>
              <a:t>‹#›</a:t>
            </a:fld>
            <a:endParaRPr lang="en-US" sz="1200">
              <a:solidFill>
                <a:schemeClr val="tx1"/>
              </a:solidFill>
            </a:endParaRPr>
          </a:p>
        </p:txBody>
      </p:sp>
    </p:spTree>
    <p:extLst>
      <p:ext uri="{BB962C8B-B14F-4D97-AF65-F5344CB8AC3E}">
        <p14:creationId xmlns:p14="http://schemas.microsoft.com/office/powerpoint/2010/main" val="60443682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255223"/>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78" r:id="rId3"/>
    <p:sldLayoutId id="2147483664" r:id="rId4"/>
    <p:sldLayoutId id="2147483654" r:id="rId5"/>
    <p:sldLayoutId id="2147483665" r:id="rId6"/>
    <p:sldLayoutId id="2147483676" r:id="rId7"/>
    <p:sldLayoutId id="2147483651" r:id="rId8"/>
    <p:sldLayoutId id="2147483650" r:id="rId9"/>
    <p:sldLayoutId id="2147483677" r:id="rId10"/>
    <p:sldLayoutId id="2147483679" r:id="rId11"/>
    <p:sldLayoutId id="2147483681" r:id="rId12"/>
    <p:sldLayoutId id="2147483682" r:id="rId13"/>
    <p:sldLayoutId id="2147483675" r:id="rId14"/>
    <p:sldLayoutId id="2147483686" r:id="rId15"/>
    <p:sldLayoutId id="2147483652" r:id="rId16"/>
    <p:sldLayoutId id="2147483668" r:id="rId17"/>
    <p:sldLayoutId id="2147483680" r:id="rId18"/>
    <p:sldLayoutId id="2147483684" r:id="rId19"/>
    <p:sldLayoutId id="2147483660" r:id="rId20"/>
    <p:sldLayoutId id="2147483685" r:id="rId21"/>
    <p:sldLayoutId id="2147483653" r:id="rId22"/>
    <p:sldLayoutId id="2147483661" r:id="rId23"/>
    <p:sldLayoutId id="2147483655" r:id="rId24"/>
    <p:sldLayoutId id="2147483669" r:id="rId25"/>
    <p:sldLayoutId id="2147483667" r:id="rId26"/>
    <p:sldLayoutId id="2147483683" r:id="rId27"/>
    <p:sldLayoutId id="2147483687" r:id="rId28"/>
    <p:sldLayoutId id="2147483672" r:id="rId29"/>
    <p:sldLayoutId id="2147483671" r:id="rId30"/>
    <p:sldLayoutId id="2147483673" r:id="rId31"/>
    <p:sldLayoutId id="2147483662" r:id="rId32"/>
    <p:sldLayoutId id="2147483670" r:id="rId33"/>
    <p:sldLayoutId id="2147483666" r:id="rId3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SP DEMO - Proxima Nova" panose="0200050603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SP DEMO - Proxima Nova" panose="0200050603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SP DEMO - Proxima Nova" panose="0200050603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SP DEMO - Proxima Nova" panose="0200050603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SP DEMO - 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0.xml"/><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oe3JKTlxtWA"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lIns="91440" tIns="45720" rIns="91440" bIns="45720" anchor="t"/>
          <a:lstStyle/>
          <a:p>
            <a:r>
              <a:rPr lang="en-GB" dirty="0">
                <a:latin typeface="+mn-lt"/>
                <a:cs typeface="Arial"/>
              </a:rPr>
              <a:t>PEPA Conference</a:t>
            </a:r>
            <a:endParaRPr lang="en-GB" dirty="0"/>
          </a:p>
        </p:txBody>
      </p:sp>
      <p:sp>
        <p:nvSpPr>
          <p:cNvPr id="4" name="Text Placeholder 3"/>
          <p:cNvSpPr>
            <a:spLocks noGrp="1"/>
          </p:cNvSpPr>
          <p:nvPr>
            <p:ph type="body" sz="quarter" idx="10"/>
          </p:nvPr>
        </p:nvSpPr>
        <p:spPr/>
        <p:txBody>
          <a:bodyPr lIns="91440" tIns="45720" rIns="91440" bIns="45720" anchor="t"/>
          <a:lstStyle/>
          <a:p>
            <a:r>
              <a:rPr lang="en-GB" dirty="0">
                <a:latin typeface="Arial"/>
                <a:cs typeface="Arial"/>
              </a:rPr>
              <a:t>24 April 2024</a:t>
            </a:r>
            <a:endParaRPr lang="en-GB" dirty="0"/>
          </a:p>
        </p:txBody>
      </p:sp>
      <p:sp>
        <p:nvSpPr>
          <p:cNvPr id="5" name="Subtitle 4">
            <a:extLst>
              <a:ext uri="{FF2B5EF4-FFF2-40B4-BE49-F238E27FC236}">
                <a16:creationId xmlns:a16="http://schemas.microsoft.com/office/drawing/2014/main" id="{B3488BB8-1559-7FBE-472F-D58A3E477D3B}"/>
              </a:ext>
            </a:extLst>
          </p:cNvPr>
          <p:cNvSpPr>
            <a:spLocks noGrp="1"/>
          </p:cNvSpPr>
          <p:nvPr>
            <p:ph type="subTitle" idx="1"/>
          </p:nvPr>
        </p:nvSpPr>
        <p:spPr>
          <a:xfrm>
            <a:off x="738753" y="4453454"/>
            <a:ext cx="9144000" cy="425019"/>
          </a:xfrm>
        </p:spPr>
        <p:txBody>
          <a:bodyPr lIns="91440" tIns="45720" rIns="91440" bIns="45720" anchor="t"/>
          <a:lstStyle/>
          <a:p>
            <a:r>
              <a:rPr lang="en-GB" dirty="0"/>
              <a:t>Andrej Miller - DESNZ</a:t>
            </a:r>
          </a:p>
        </p:txBody>
      </p:sp>
    </p:spTree>
    <p:extLst>
      <p:ext uri="{BB962C8B-B14F-4D97-AF65-F5344CB8AC3E}">
        <p14:creationId xmlns:p14="http://schemas.microsoft.com/office/powerpoint/2010/main" val="523236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22785" r="22785"/>
          <a:stretch>
            <a:fillRect/>
          </a:stretch>
        </p:blipFill>
        <p:spPr/>
      </p:pic>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9179" r="19179"/>
          <a:stretch>
            <a:fillRect/>
          </a:stretch>
        </p:blipFill>
        <p:spPr/>
      </p:pic>
      <p:pic>
        <p:nvPicPr>
          <p:cNvPr id="11" name="Picture Placeholder 10"/>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6036" r="16036"/>
          <a:stretch>
            <a:fillRect/>
          </a:stretch>
        </p:blipFill>
        <p:spPr/>
      </p:pic>
      <p:pic>
        <p:nvPicPr>
          <p:cNvPr id="13" name="Picture Placeholder 12"/>
          <p:cNvPicPr>
            <a:picLocks noGrp="1" noChangeAspect="1"/>
          </p:cNvPicPr>
          <p:nvPr>
            <p:ph type="pic" sz="quarter" idx="15"/>
          </p:nvPr>
        </p:nvPicPr>
        <p:blipFill rotWithShape="1">
          <a:blip r:embed="rId5" cstate="print">
            <a:extLst>
              <a:ext uri="{28A0092B-C50C-407E-A947-70E740481C1C}">
                <a14:useLocalDpi xmlns:a14="http://schemas.microsoft.com/office/drawing/2010/main" val="0"/>
              </a:ext>
            </a:extLst>
          </a:blip>
          <a:srcRect l="22622" r="22622"/>
          <a:stretch/>
        </p:blipFill>
        <p:spPr/>
      </p:pic>
      <p:sp>
        <p:nvSpPr>
          <p:cNvPr id="6" name="Title 5"/>
          <p:cNvSpPr>
            <a:spLocks noGrp="1"/>
          </p:cNvSpPr>
          <p:nvPr>
            <p:ph type="title"/>
          </p:nvPr>
        </p:nvSpPr>
        <p:spPr>
          <a:xfrm>
            <a:off x="706884" y="1722582"/>
            <a:ext cx="5524737" cy="803933"/>
          </a:xfrm>
        </p:spPr>
        <p:txBody>
          <a:bodyPr/>
          <a:lstStyle/>
          <a:p>
            <a:r>
              <a:rPr lang="en-GB" dirty="0">
                <a:latin typeface="+mn-lt"/>
              </a:rPr>
              <a:t>Agenda</a:t>
            </a:r>
            <a:endParaRPr lang="en-GB" dirty="0"/>
          </a:p>
        </p:txBody>
      </p:sp>
      <p:sp>
        <p:nvSpPr>
          <p:cNvPr id="7" name="Content Placeholder 6"/>
          <p:cNvSpPr>
            <a:spLocks noGrp="1"/>
          </p:cNvSpPr>
          <p:nvPr>
            <p:ph sz="half" idx="1"/>
          </p:nvPr>
        </p:nvSpPr>
        <p:spPr>
          <a:xfrm>
            <a:off x="663082" y="2731307"/>
            <a:ext cx="5524737" cy="3710614"/>
          </a:xfrm>
        </p:spPr>
        <p:txBody>
          <a:bodyPr/>
          <a:lstStyle/>
          <a:p>
            <a:pPr marL="285750" indent="-285750">
              <a:buFont typeface="Arial" panose="020B0604020202020204" pitchFamily="34" charset="0"/>
              <a:buChar char="•"/>
            </a:pPr>
            <a:r>
              <a:rPr lang="en-GB" dirty="0">
                <a:latin typeface="+mn-lt"/>
              </a:rPr>
              <a:t>Policy/political landscape</a:t>
            </a:r>
          </a:p>
          <a:p>
            <a:pPr marL="285750" indent="-285750">
              <a:buFont typeface="Arial" panose="020B0604020202020204" pitchFamily="34" charset="0"/>
              <a:buChar char="•"/>
            </a:pPr>
            <a:r>
              <a:rPr lang="en-GB" dirty="0">
                <a:latin typeface="+mn-lt"/>
              </a:rPr>
              <a:t>Current and future policies</a:t>
            </a:r>
          </a:p>
          <a:p>
            <a:pPr marL="285750" indent="-285750">
              <a:buFont typeface="Arial" panose="020B0604020202020204" pitchFamily="34" charset="0"/>
              <a:buChar char="•"/>
            </a:pPr>
            <a:r>
              <a:rPr lang="en-GB" dirty="0">
                <a:latin typeface="+mn-lt"/>
              </a:rPr>
              <a:t>GBIS and ECO4 delivery</a:t>
            </a:r>
          </a:p>
          <a:p>
            <a:pPr marL="285750" indent="-285750">
              <a:buFont typeface="Arial" panose="020B0604020202020204" pitchFamily="34" charset="0"/>
              <a:buChar char="•"/>
            </a:pPr>
            <a:r>
              <a:rPr lang="en-GB" dirty="0">
                <a:latin typeface="+mn-lt"/>
              </a:rPr>
              <a:t>PAS2035</a:t>
            </a:r>
          </a:p>
          <a:p>
            <a:pPr marL="285750" indent="-285750">
              <a:buFont typeface="Arial" panose="020B0604020202020204" pitchFamily="34" charset="0"/>
              <a:buChar char="•"/>
            </a:pPr>
            <a:r>
              <a:rPr lang="en-GB" dirty="0">
                <a:latin typeface="+mn-lt"/>
              </a:rPr>
              <a:t>What next</a:t>
            </a:r>
          </a:p>
          <a:p>
            <a:endParaRPr lang="en-GB" dirty="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a:latin typeface="+mn-lt"/>
            </a:endParaRPr>
          </a:p>
        </p:txBody>
      </p:sp>
      <p:sp>
        <p:nvSpPr>
          <p:cNvPr id="3" name="Footer Placeholder 5">
            <a:extLst>
              <a:ext uri="{FF2B5EF4-FFF2-40B4-BE49-F238E27FC236}">
                <a16:creationId xmlns:a16="http://schemas.microsoft.com/office/drawing/2014/main" id="{FC6FE0D2-1C79-8FA3-622F-DF3ACFF68C2E}"/>
              </a:ext>
            </a:extLst>
          </p:cNvPr>
          <p:cNvSpPr txBox="1">
            <a:spLocks/>
          </p:cNvSpPr>
          <p:nvPr/>
        </p:nvSpPr>
        <p:spPr>
          <a:xfrm>
            <a:off x="9549517" y="333254"/>
            <a:ext cx="2084804" cy="22047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50">
                <a:solidFill>
                  <a:schemeClr val="bg1"/>
                </a:solidFill>
              </a:rPr>
              <a:t>OFFICIAL : SENSITIVE</a:t>
            </a:r>
          </a:p>
        </p:txBody>
      </p:sp>
    </p:spTree>
    <p:extLst>
      <p:ext uri="{BB962C8B-B14F-4D97-AF65-F5344CB8AC3E}">
        <p14:creationId xmlns:p14="http://schemas.microsoft.com/office/powerpoint/2010/main" val="59517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E1DD4AD2-18F0-E3E0-B677-71D75A1E9F49}"/>
              </a:ext>
            </a:extLst>
          </p:cNvPr>
          <p:cNvSpPr txBox="1">
            <a:spLocks/>
          </p:cNvSpPr>
          <p:nvPr/>
        </p:nvSpPr>
        <p:spPr>
          <a:xfrm>
            <a:off x="9549517" y="333254"/>
            <a:ext cx="2084804" cy="22047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50"/>
              <a:t>OFFICIAL : SENSITIVE</a:t>
            </a:r>
          </a:p>
        </p:txBody>
      </p:sp>
      <p:sp>
        <p:nvSpPr>
          <p:cNvPr id="8" name="TextBox 7">
            <a:extLst>
              <a:ext uri="{FF2B5EF4-FFF2-40B4-BE49-F238E27FC236}">
                <a16:creationId xmlns:a16="http://schemas.microsoft.com/office/drawing/2014/main" id="{7A9F0492-B6DD-D470-ED29-6D86B4169EA6}"/>
              </a:ext>
            </a:extLst>
          </p:cNvPr>
          <p:cNvSpPr txBox="1">
            <a:spLocks/>
          </p:cNvSpPr>
          <p:nvPr/>
        </p:nvSpPr>
        <p:spPr>
          <a:xfrm>
            <a:off x="1910340" y="199649"/>
            <a:ext cx="7040332" cy="1263040"/>
          </a:xfrm>
          <a:prstGeom prst="rect">
            <a:avLst/>
          </a:prstGeom>
          <a:noFill/>
        </p:spPr>
        <p:txBody>
          <a:bodyPr wrap="square" lIns="91440" tIns="45721" rIns="91440" bIns="45721" rtlCol="0" anchor="t">
            <a:spAutoFit/>
          </a:bodyPr>
          <a:lstStyle>
            <a:defPPr>
              <a:defRPr lang="en-GB"/>
            </a:defPPr>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r>
              <a:rPr lang="en-GB" sz="3200" b="1" dirty="0">
                <a:latin typeface="Arial"/>
                <a:cs typeface="Arial"/>
              </a:rPr>
              <a:t>Overall context</a:t>
            </a:r>
          </a:p>
          <a:p>
            <a:endParaRPr lang="en-GB" sz="1600" dirty="0">
              <a:solidFill>
                <a:schemeClr val="accent4"/>
              </a:solidFill>
              <a:latin typeface="Arial"/>
              <a:cs typeface="Arial"/>
            </a:endParaRPr>
          </a:p>
          <a:p>
            <a:endParaRPr lang="en-GB" sz="1801" dirty="0">
              <a:latin typeface="Arial"/>
              <a:cs typeface="Arial"/>
            </a:endParaRPr>
          </a:p>
        </p:txBody>
      </p:sp>
      <p:sp>
        <p:nvSpPr>
          <p:cNvPr id="9" name="TextBox 2">
            <a:extLst>
              <a:ext uri="{FF2B5EF4-FFF2-40B4-BE49-F238E27FC236}">
                <a16:creationId xmlns:a16="http://schemas.microsoft.com/office/drawing/2014/main" id="{3762D6A5-8E8C-EA63-D044-6324F8E5A41B}"/>
              </a:ext>
            </a:extLst>
          </p:cNvPr>
          <p:cNvSpPr txBox="1"/>
          <p:nvPr/>
        </p:nvSpPr>
        <p:spPr>
          <a:xfrm>
            <a:off x="436526" y="1305610"/>
            <a:ext cx="7980857" cy="5509202"/>
          </a:xfrm>
          <a:prstGeom prst="rect">
            <a:avLst/>
          </a:prstGeom>
          <a:noFill/>
        </p:spPr>
        <p:txBody>
          <a:bodyPr rot="0" spcFirstLastPara="0" vert="horz" wrap="square" lIns="91440" tIns="45721" rIns="91440" bIns="45721"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400" dirty="0">
                <a:solidFill>
                  <a:srgbClr val="182D4C"/>
                </a:solidFill>
                <a:latin typeface="Arial"/>
                <a:cs typeface="Arial"/>
              </a:rPr>
              <a:t>ECO and GBIS until March 2026</a:t>
            </a:r>
          </a:p>
          <a:p>
            <a:pPr marL="285750" indent="-285750">
              <a:buFont typeface="Arial" panose="020B0604020202020204" pitchFamily="34" charset="0"/>
              <a:buChar char="•"/>
            </a:pPr>
            <a:r>
              <a:rPr lang="en-GB" sz="2400" dirty="0">
                <a:solidFill>
                  <a:srgbClr val="182D4C"/>
                </a:solidFill>
                <a:latin typeface="Arial"/>
                <a:cs typeface="Arial"/>
              </a:rPr>
              <a:t>Capital funding committed to until 2028</a:t>
            </a:r>
          </a:p>
          <a:p>
            <a:pPr marL="285750" indent="-285750">
              <a:buFont typeface="Arial" panose="020B0604020202020204" pitchFamily="34" charset="0"/>
              <a:buChar char="•"/>
            </a:pPr>
            <a:r>
              <a:rPr lang="en-GB" sz="2400" dirty="0">
                <a:solidFill>
                  <a:srgbClr val="182D4C"/>
                </a:solidFill>
                <a:latin typeface="Arial"/>
                <a:cs typeface="Arial"/>
              </a:rPr>
              <a:t>Increase to heat pumps support under Boiler Upgrade Scheme</a:t>
            </a:r>
          </a:p>
          <a:p>
            <a:pPr marL="285750" indent="-285750">
              <a:buFont typeface="Arial" panose="020B0604020202020204" pitchFamily="34" charset="0"/>
              <a:buChar char="•"/>
            </a:pPr>
            <a:r>
              <a:rPr lang="en-GB" sz="2400" dirty="0">
                <a:solidFill>
                  <a:srgbClr val="182D4C"/>
                </a:solidFill>
                <a:latin typeface="Arial"/>
                <a:cs typeface="Arial"/>
              </a:rPr>
              <a:t>Greater onus on support than regulation</a:t>
            </a:r>
          </a:p>
          <a:p>
            <a:pPr marL="285750" indent="-285750">
              <a:buFont typeface="Arial" panose="020B0604020202020204" pitchFamily="34" charset="0"/>
              <a:buChar char="•"/>
            </a:pPr>
            <a:r>
              <a:rPr lang="en-GB" sz="2400" dirty="0">
                <a:solidFill>
                  <a:srgbClr val="182D4C"/>
                </a:solidFill>
                <a:latin typeface="Arial"/>
                <a:cs typeface="Arial"/>
              </a:rPr>
              <a:t>Expectation that heat pumps will be the dominant heating technology</a:t>
            </a:r>
          </a:p>
          <a:p>
            <a:pPr marL="285750" indent="-285750">
              <a:buFont typeface="Arial" panose="020B0604020202020204" pitchFamily="34" charset="0"/>
              <a:buChar char="•"/>
            </a:pPr>
            <a:r>
              <a:rPr lang="en-GB" sz="2400" dirty="0">
                <a:solidFill>
                  <a:srgbClr val="182D4C"/>
                </a:solidFill>
                <a:latin typeface="Arial"/>
                <a:cs typeface="Arial"/>
              </a:rPr>
              <a:t>Clean heat market mechanism</a:t>
            </a:r>
          </a:p>
          <a:p>
            <a:pPr marL="285750" indent="-285750">
              <a:buFont typeface="Arial" panose="020B0604020202020204" pitchFamily="34" charset="0"/>
              <a:buChar char="•"/>
            </a:pPr>
            <a:r>
              <a:rPr lang="en-GB" sz="2400" dirty="0">
                <a:solidFill>
                  <a:srgbClr val="182D4C"/>
                </a:solidFill>
                <a:latin typeface="Arial"/>
                <a:cs typeface="Arial"/>
              </a:rPr>
              <a:t>Focus now on implementing and delivering policies rather than new announcements </a:t>
            </a:r>
          </a:p>
          <a:p>
            <a:pPr marL="285750" indent="-285750">
              <a:buFont typeface="Arial" panose="020B0604020202020204" pitchFamily="34" charset="0"/>
              <a:buChar char="•"/>
            </a:pPr>
            <a:r>
              <a:rPr lang="en-GB" sz="2400" dirty="0">
                <a:solidFill>
                  <a:srgbClr val="182D4C"/>
                </a:solidFill>
                <a:latin typeface="Arial"/>
                <a:cs typeface="Arial"/>
              </a:rPr>
              <a:t>Huge shift in supply chain and public attitudes over the next 5 years</a:t>
            </a:r>
          </a:p>
          <a:p>
            <a:endParaRPr lang="en-GB" sz="1600" dirty="0">
              <a:latin typeface="Arial"/>
              <a:cs typeface="Arial"/>
            </a:endParaRPr>
          </a:p>
          <a:p>
            <a:endParaRPr lang="en-GB" sz="1600" dirty="0">
              <a:latin typeface="Arial"/>
              <a:cs typeface="Arial"/>
            </a:endParaRPr>
          </a:p>
          <a:p>
            <a:r>
              <a:rPr lang="en-GB" sz="1600" dirty="0">
                <a:latin typeface="Arial"/>
                <a:cs typeface="Arial"/>
              </a:rPr>
              <a:t> </a:t>
            </a:r>
          </a:p>
          <a:p>
            <a:endParaRPr lang="en-GB" sz="1600" dirty="0">
              <a:latin typeface="Arial"/>
              <a:cs typeface="Arial"/>
            </a:endParaRPr>
          </a:p>
        </p:txBody>
      </p:sp>
      <p:pic>
        <p:nvPicPr>
          <p:cNvPr id="3" name="Picture Placeholder 7">
            <a:extLst>
              <a:ext uri="{FF2B5EF4-FFF2-40B4-BE49-F238E27FC236}">
                <a16:creationId xmlns:a16="http://schemas.microsoft.com/office/drawing/2014/main" id="{5E5260BA-F136-7B48-B2DD-0909600FB3A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819" r="22819"/>
          <a:stretch/>
        </p:blipFill>
        <p:spPr>
          <a:xfrm>
            <a:off x="8508274" y="0"/>
            <a:ext cx="3683726" cy="6858000"/>
          </a:xfrm>
          <a:prstGeom prst="rect">
            <a:avLst/>
          </a:prstGeom>
        </p:spPr>
      </p:pic>
    </p:spTree>
    <p:extLst>
      <p:ext uri="{BB962C8B-B14F-4D97-AF65-F5344CB8AC3E}">
        <p14:creationId xmlns:p14="http://schemas.microsoft.com/office/powerpoint/2010/main" val="3462633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A9F0492-B6DD-D470-ED29-6D86B4169EA6}"/>
              </a:ext>
            </a:extLst>
          </p:cNvPr>
          <p:cNvSpPr txBox="1">
            <a:spLocks/>
          </p:cNvSpPr>
          <p:nvPr/>
        </p:nvSpPr>
        <p:spPr>
          <a:xfrm>
            <a:off x="1910339" y="199649"/>
            <a:ext cx="8892721" cy="1263040"/>
          </a:xfrm>
          <a:prstGeom prst="rect">
            <a:avLst/>
          </a:prstGeom>
          <a:noFill/>
        </p:spPr>
        <p:txBody>
          <a:bodyPr wrap="square" lIns="91440" tIns="45721" rIns="91440" bIns="45721" rtlCol="0" anchor="t">
            <a:spAutoFit/>
          </a:bodyPr>
          <a:lstStyle>
            <a:defPPr>
              <a:defRPr lang="en-GB"/>
            </a:defPPr>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r>
              <a:rPr lang="en-GB" sz="3200" b="1" dirty="0">
                <a:latin typeface="Arial"/>
                <a:cs typeface="Arial"/>
              </a:rPr>
              <a:t>Announced policies to be implemented</a:t>
            </a:r>
          </a:p>
          <a:p>
            <a:endParaRPr lang="en-GB" sz="1600" dirty="0">
              <a:solidFill>
                <a:schemeClr val="accent4"/>
              </a:solidFill>
              <a:latin typeface="Arial"/>
              <a:cs typeface="Arial"/>
            </a:endParaRPr>
          </a:p>
          <a:p>
            <a:endParaRPr lang="en-GB" sz="1801" dirty="0">
              <a:latin typeface="Arial"/>
              <a:cs typeface="Arial"/>
            </a:endParaRPr>
          </a:p>
        </p:txBody>
      </p:sp>
      <p:sp>
        <p:nvSpPr>
          <p:cNvPr id="9" name="TextBox 2">
            <a:extLst>
              <a:ext uri="{FF2B5EF4-FFF2-40B4-BE49-F238E27FC236}">
                <a16:creationId xmlns:a16="http://schemas.microsoft.com/office/drawing/2014/main" id="{3762D6A5-8E8C-EA63-D044-6324F8E5A41B}"/>
              </a:ext>
            </a:extLst>
          </p:cNvPr>
          <p:cNvSpPr txBox="1"/>
          <p:nvPr/>
        </p:nvSpPr>
        <p:spPr>
          <a:xfrm>
            <a:off x="726724" y="1283708"/>
            <a:ext cx="11160475" cy="4832094"/>
          </a:xfrm>
          <a:prstGeom prst="rect">
            <a:avLst/>
          </a:prstGeom>
          <a:noFill/>
        </p:spPr>
        <p:txBody>
          <a:bodyPr rot="0" spcFirstLastPara="0" vert="horz" wrap="square" lIns="91440" tIns="45721" rIns="91440" bIns="45721"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000" dirty="0">
                <a:solidFill>
                  <a:srgbClr val="182D4C"/>
                </a:solidFill>
                <a:latin typeface="Arial"/>
                <a:cs typeface="Arial"/>
              </a:rPr>
              <a:t>Local authority retrofit scheme</a:t>
            </a:r>
          </a:p>
          <a:p>
            <a:pPr marL="742950" lvl="1" indent="-285750">
              <a:buFont typeface="Arial" panose="020B0604020202020204" pitchFamily="34" charset="0"/>
              <a:buChar char="•"/>
            </a:pPr>
            <a:r>
              <a:rPr lang="en-GB" sz="2000" dirty="0">
                <a:solidFill>
                  <a:srgbClr val="182D4C"/>
                </a:solidFill>
                <a:latin typeface="Arial"/>
                <a:cs typeface="Arial"/>
              </a:rPr>
              <a:t>£500m allocated 25-28</a:t>
            </a:r>
          </a:p>
          <a:p>
            <a:pPr marL="742950" lvl="1" indent="-285750">
              <a:buFont typeface="Arial" panose="020B0604020202020204" pitchFamily="34" charset="0"/>
              <a:buChar char="•"/>
            </a:pPr>
            <a:r>
              <a:rPr lang="en-GB" sz="2000" dirty="0">
                <a:solidFill>
                  <a:srgbClr val="182D4C"/>
                </a:solidFill>
                <a:latin typeface="Arial"/>
                <a:cs typeface="Arial"/>
              </a:rPr>
              <a:t>EPC D-G private homes in England</a:t>
            </a:r>
          </a:p>
          <a:p>
            <a:pPr marL="742950" lvl="1" indent="-285750">
              <a:buFont typeface="Arial" panose="020B0604020202020204" pitchFamily="34" charset="0"/>
              <a:buChar char="•"/>
            </a:pPr>
            <a:r>
              <a:rPr lang="en-GB" sz="2000" dirty="0">
                <a:solidFill>
                  <a:srgbClr val="182D4C"/>
                </a:solidFill>
                <a:latin typeface="Arial"/>
                <a:cs typeface="Arial"/>
              </a:rPr>
              <a:t>Building on LAD and HUG schemes</a:t>
            </a:r>
          </a:p>
          <a:p>
            <a:pPr marL="285750" indent="-285750">
              <a:buFont typeface="Arial" panose="020B0604020202020204" pitchFamily="34" charset="0"/>
              <a:buChar char="•"/>
            </a:pPr>
            <a:r>
              <a:rPr lang="en-GB" sz="2000" dirty="0">
                <a:solidFill>
                  <a:srgbClr val="182D4C"/>
                </a:solidFill>
                <a:latin typeface="Arial"/>
                <a:cs typeface="Arial"/>
              </a:rPr>
              <a:t>Energy efficiency grant scheme</a:t>
            </a:r>
          </a:p>
          <a:p>
            <a:pPr marL="742950" lvl="1" indent="-285750">
              <a:buFont typeface="Arial" panose="020B0604020202020204" pitchFamily="34" charset="0"/>
              <a:buChar char="•"/>
            </a:pPr>
            <a:r>
              <a:rPr lang="en-GB" sz="2000" dirty="0">
                <a:solidFill>
                  <a:srgbClr val="182D4C"/>
                </a:solidFill>
                <a:latin typeface="Arial"/>
                <a:cs typeface="Arial"/>
              </a:rPr>
              <a:t>£400m allocated 25-28</a:t>
            </a:r>
          </a:p>
          <a:p>
            <a:pPr marL="742950" lvl="1" indent="-285750">
              <a:buFont typeface="Arial" panose="020B0604020202020204" pitchFamily="34" charset="0"/>
              <a:buChar char="•"/>
            </a:pPr>
            <a:r>
              <a:rPr lang="en-GB" sz="2000" dirty="0">
                <a:solidFill>
                  <a:srgbClr val="182D4C"/>
                </a:solidFill>
                <a:latin typeface="Arial"/>
                <a:cs typeface="Arial"/>
              </a:rPr>
              <a:t>Broad offer for retrofit </a:t>
            </a:r>
          </a:p>
          <a:p>
            <a:pPr marL="742950" lvl="1" indent="-285750">
              <a:buFont typeface="Arial" panose="020B0604020202020204" pitchFamily="34" charset="0"/>
              <a:buChar char="•"/>
            </a:pPr>
            <a:r>
              <a:rPr lang="en-GB" sz="2000" dirty="0">
                <a:solidFill>
                  <a:srgbClr val="182D4C"/>
                </a:solidFill>
                <a:latin typeface="Arial"/>
                <a:cs typeface="Arial"/>
              </a:rPr>
              <a:t>Very early stages of development</a:t>
            </a:r>
          </a:p>
          <a:p>
            <a:pPr marL="285750" indent="-285750">
              <a:buFont typeface="Arial" panose="020B0604020202020204" pitchFamily="34" charset="0"/>
              <a:buChar char="•"/>
            </a:pPr>
            <a:r>
              <a:rPr lang="en-GB" sz="2000" dirty="0">
                <a:solidFill>
                  <a:srgbClr val="182D4C"/>
                </a:solidFill>
                <a:latin typeface="Arial"/>
                <a:cs typeface="Arial"/>
              </a:rPr>
              <a:t>Trailblazer devolution deals</a:t>
            </a:r>
          </a:p>
          <a:p>
            <a:pPr marL="742950" lvl="1" indent="-285750">
              <a:buFont typeface="Arial" panose="020B0604020202020204" pitchFamily="34" charset="0"/>
              <a:buChar char="•"/>
            </a:pPr>
            <a:r>
              <a:rPr lang="en-GB" sz="2000" dirty="0">
                <a:solidFill>
                  <a:srgbClr val="182D4C"/>
                </a:solidFill>
                <a:latin typeface="Arial"/>
                <a:cs typeface="Arial"/>
              </a:rPr>
              <a:t>Great Manchester and West Midlands will receive flexible funding for retrofit</a:t>
            </a:r>
          </a:p>
          <a:p>
            <a:pPr marL="742950" lvl="1" indent="-285750">
              <a:buFont typeface="Arial" panose="020B0604020202020204" pitchFamily="34" charset="0"/>
              <a:buChar char="•"/>
            </a:pPr>
            <a:r>
              <a:rPr lang="en-GB" sz="2000" dirty="0">
                <a:solidFill>
                  <a:srgbClr val="182D4C"/>
                </a:solidFill>
                <a:latin typeface="Arial"/>
                <a:cs typeface="Arial"/>
              </a:rPr>
              <a:t>Part of the £6bn capital funding announced in December</a:t>
            </a:r>
          </a:p>
          <a:p>
            <a:pPr marL="742950" lvl="1" indent="-285750">
              <a:buFont typeface="Arial" panose="020B0604020202020204" pitchFamily="34" charset="0"/>
              <a:buChar char="•"/>
            </a:pPr>
            <a:r>
              <a:rPr lang="en-GB" sz="2000" dirty="0">
                <a:solidFill>
                  <a:srgbClr val="182D4C"/>
                </a:solidFill>
                <a:latin typeface="Arial"/>
                <a:cs typeface="Arial"/>
              </a:rPr>
              <a:t>DESNZ to set outcomes/outputs – flex in how they are achieved</a:t>
            </a:r>
          </a:p>
          <a:p>
            <a:pPr marL="742950" lvl="1" indent="-285750">
              <a:buFont typeface="Arial" panose="020B0604020202020204" pitchFamily="34" charset="0"/>
              <a:buChar char="•"/>
            </a:pPr>
            <a:r>
              <a:rPr lang="en-GB" sz="2000" dirty="0">
                <a:solidFill>
                  <a:srgbClr val="182D4C"/>
                </a:solidFill>
                <a:latin typeface="Arial"/>
                <a:cs typeface="Arial"/>
              </a:rPr>
              <a:t>Pilot launch in April 2025</a:t>
            </a:r>
          </a:p>
          <a:p>
            <a:endParaRPr lang="en-GB" sz="1600" dirty="0">
              <a:latin typeface="Arial"/>
              <a:cs typeface="Arial"/>
            </a:endParaRPr>
          </a:p>
          <a:p>
            <a:r>
              <a:rPr lang="en-GB" sz="1600" dirty="0">
                <a:latin typeface="Arial"/>
                <a:cs typeface="Arial"/>
              </a:rPr>
              <a:t> </a:t>
            </a:r>
          </a:p>
          <a:p>
            <a:endParaRPr lang="en-GB" sz="1600" dirty="0">
              <a:latin typeface="Arial"/>
              <a:cs typeface="Arial"/>
            </a:endParaRPr>
          </a:p>
        </p:txBody>
      </p:sp>
    </p:spTree>
    <p:extLst>
      <p:ext uri="{BB962C8B-B14F-4D97-AF65-F5344CB8AC3E}">
        <p14:creationId xmlns:p14="http://schemas.microsoft.com/office/powerpoint/2010/main" val="4196366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A9F0492-B6DD-D470-ED29-6D86B4169EA6}"/>
              </a:ext>
            </a:extLst>
          </p:cNvPr>
          <p:cNvSpPr txBox="1">
            <a:spLocks/>
          </p:cNvSpPr>
          <p:nvPr/>
        </p:nvSpPr>
        <p:spPr>
          <a:xfrm>
            <a:off x="1910339" y="199649"/>
            <a:ext cx="8892721" cy="1263040"/>
          </a:xfrm>
          <a:prstGeom prst="rect">
            <a:avLst/>
          </a:prstGeom>
          <a:noFill/>
        </p:spPr>
        <p:txBody>
          <a:bodyPr wrap="square" lIns="91440" tIns="45721" rIns="91440" bIns="45721" rtlCol="0" anchor="t">
            <a:spAutoFit/>
          </a:bodyPr>
          <a:lstStyle>
            <a:defPPr>
              <a:defRPr lang="en-GB"/>
            </a:defPPr>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r>
              <a:rPr lang="en-GB" sz="3200" b="1" dirty="0">
                <a:latin typeface="Arial"/>
                <a:cs typeface="Arial"/>
              </a:rPr>
              <a:t>Social Housing Decarbonisation Fund</a:t>
            </a:r>
          </a:p>
          <a:p>
            <a:endParaRPr lang="en-GB" sz="1600" dirty="0">
              <a:solidFill>
                <a:schemeClr val="accent4"/>
              </a:solidFill>
              <a:latin typeface="Arial"/>
              <a:cs typeface="Arial"/>
            </a:endParaRPr>
          </a:p>
          <a:p>
            <a:endParaRPr lang="en-GB" sz="1801" dirty="0">
              <a:latin typeface="Arial"/>
              <a:cs typeface="Arial"/>
            </a:endParaRPr>
          </a:p>
        </p:txBody>
      </p:sp>
      <p:sp>
        <p:nvSpPr>
          <p:cNvPr id="9" name="TextBox 2">
            <a:extLst>
              <a:ext uri="{FF2B5EF4-FFF2-40B4-BE49-F238E27FC236}">
                <a16:creationId xmlns:a16="http://schemas.microsoft.com/office/drawing/2014/main" id="{3762D6A5-8E8C-EA63-D044-6324F8E5A41B}"/>
              </a:ext>
            </a:extLst>
          </p:cNvPr>
          <p:cNvSpPr txBox="1"/>
          <p:nvPr/>
        </p:nvSpPr>
        <p:spPr>
          <a:xfrm>
            <a:off x="726724" y="1283708"/>
            <a:ext cx="11160475" cy="5909312"/>
          </a:xfrm>
          <a:prstGeom prst="rect">
            <a:avLst/>
          </a:prstGeom>
          <a:noFill/>
        </p:spPr>
        <p:txBody>
          <a:bodyPr rot="0" spcFirstLastPara="0" vert="horz" wrap="square" lIns="91440" tIns="45721" rIns="91440" bIns="45721"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400" dirty="0">
                <a:solidFill>
                  <a:srgbClr val="182D4C"/>
                </a:solidFill>
                <a:latin typeface="Arial"/>
                <a:cs typeface="Arial"/>
              </a:rPr>
              <a:t>Wave 2.1 in delivery and expected to treat around 90,000 homes</a:t>
            </a:r>
          </a:p>
          <a:p>
            <a:pPr marL="285750" indent="-285750">
              <a:buFont typeface="Arial" panose="020B0604020202020204" pitchFamily="34" charset="0"/>
              <a:buChar char="•"/>
            </a:pPr>
            <a:r>
              <a:rPr lang="en-GB" sz="2400" dirty="0">
                <a:solidFill>
                  <a:srgbClr val="182D4C"/>
                </a:solidFill>
                <a:latin typeface="Arial"/>
                <a:cs typeface="Arial"/>
              </a:rPr>
              <a:t>Total investment of nearly £1.9bn</a:t>
            </a:r>
          </a:p>
          <a:p>
            <a:pPr marL="285750" indent="-285750">
              <a:buFont typeface="Arial" panose="020B0604020202020204" pitchFamily="34" charset="0"/>
              <a:buChar char="•"/>
            </a:pPr>
            <a:r>
              <a:rPr lang="en-GB" sz="2400" dirty="0">
                <a:solidFill>
                  <a:srgbClr val="182D4C"/>
                </a:solidFill>
                <a:latin typeface="Arial"/>
                <a:cs typeface="Arial"/>
              </a:rPr>
              <a:t>Wave 2.2 is top up</a:t>
            </a:r>
          </a:p>
          <a:p>
            <a:pPr marL="742950" lvl="1" indent="-285750">
              <a:buFont typeface="Arial" panose="020B0604020202020204" pitchFamily="34" charset="0"/>
              <a:buChar char="•"/>
            </a:pPr>
            <a:r>
              <a:rPr lang="en-GB" sz="2400" dirty="0">
                <a:solidFill>
                  <a:srgbClr val="182D4C"/>
                </a:solidFill>
                <a:latin typeface="Arial"/>
                <a:cs typeface="Arial"/>
              </a:rPr>
              <a:t>£75m funding allocated with £139m of private investment</a:t>
            </a:r>
          </a:p>
          <a:p>
            <a:pPr marL="742950" lvl="1" indent="-285750">
              <a:buFont typeface="Arial" panose="020B0604020202020204" pitchFamily="34" charset="0"/>
              <a:buChar char="•"/>
            </a:pPr>
            <a:r>
              <a:rPr lang="en-GB" sz="2400" dirty="0">
                <a:solidFill>
                  <a:srgbClr val="182D4C"/>
                </a:solidFill>
                <a:latin typeface="Arial"/>
                <a:cs typeface="Arial"/>
              </a:rPr>
              <a:t>Delivery until March 2026</a:t>
            </a:r>
          </a:p>
          <a:p>
            <a:pPr marL="285750" indent="-285750">
              <a:buFont typeface="Arial" panose="020B0604020202020204" pitchFamily="34" charset="0"/>
              <a:buChar char="•"/>
            </a:pPr>
            <a:r>
              <a:rPr lang="en-GB" sz="2400" dirty="0">
                <a:solidFill>
                  <a:srgbClr val="182D4C"/>
                </a:solidFill>
                <a:latin typeface="Arial"/>
                <a:cs typeface="Arial"/>
              </a:rPr>
              <a:t>Wave 3</a:t>
            </a:r>
          </a:p>
          <a:p>
            <a:pPr marL="742950" lvl="1" indent="-285750">
              <a:buFont typeface="Arial" panose="020B0604020202020204" pitchFamily="34" charset="0"/>
              <a:buChar char="•"/>
            </a:pPr>
            <a:r>
              <a:rPr lang="en-GB" sz="2400" dirty="0">
                <a:solidFill>
                  <a:srgbClr val="182D4C"/>
                </a:solidFill>
                <a:latin typeface="Arial"/>
                <a:cs typeface="Arial"/>
              </a:rPr>
              <a:t>£1.25m of government funding to 2028</a:t>
            </a:r>
          </a:p>
          <a:p>
            <a:pPr marL="742950" lvl="1" indent="-285750">
              <a:buFont typeface="Arial" panose="020B0604020202020204" pitchFamily="34" charset="0"/>
              <a:buChar char="•"/>
            </a:pPr>
            <a:r>
              <a:rPr lang="en-GB" sz="2400" dirty="0">
                <a:solidFill>
                  <a:srgbClr val="182D4C"/>
                </a:solidFill>
                <a:latin typeface="Arial"/>
                <a:cs typeface="Arial"/>
              </a:rPr>
              <a:t>Over 150,000 homes treated</a:t>
            </a:r>
          </a:p>
          <a:p>
            <a:pPr marL="742950" lvl="1" indent="-285750">
              <a:buFont typeface="Arial" panose="020B0604020202020204" pitchFamily="34" charset="0"/>
              <a:buChar char="•"/>
            </a:pPr>
            <a:r>
              <a:rPr lang="en-GB" sz="2400" dirty="0">
                <a:solidFill>
                  <a:srgbClr val="182D4C"/>
                </a:solidFill>
                <a:latin typeface="Arial"/>
                <a:cs typeface="Arial"/>
              </a:rPr>
              <a:t>Greater focus on heat pumps </a:t>
            </a:r>
          </a:p>
          <a:p>
            <a:pPr marL="742950" lvl="1" indent="-285750">
              <a:buFont typeface="Arial" panose="020B0604020202020204" pitchFamily="34" charset="0"/>
              <a:buChar char="•"/>
            </a:pPr>
            <a:r>
              <a:rPr lang="en-GB" sz="2400" dirty="0">
                <a:solidFill>
                  <a:srgbClr val="182D4C"/>
                </a:solidFill>
                <a:latin typeface="Arial"/>
                <a:cs typeface="Arial"/>
              </a:rPr>
              <a:t>Some changes to policy</a:t>
            </a:r>
          </a:p>
          <a:p>
            <a:pPr marL="742950" lvl="1" indent="-285750">
              <a:buFont typeface="Arial" panose="020B0604020202020204" pitchFamily="34" charset="0"/>
              <a:buChar char="•"/>
            </a:pPr>
            <a:r>
              <a:rPr lang="en-GB" sz="2400" dirty="0">
                <a:solidFill>
                  <a:srgbClr val="182D4C"/>
                </a:solidFill>
                <a:latin typeface="Arial"/>
                <a:cs typeface="Arial"/>
              </a:rPr>
              <a:t>Grant awards from autumn</a:t>
            </a:r>
          </a:p>
          <a:p>
            <a:pPr marL="742950" lvl="1" indent="-285750">
              <a:buFont typeface="Arial" panose="020B0604020202020204" pitchFamily="34" charset="0"/>
              <a:buChar char="•"/>
            </a:pPr>
            <a:endParaRPr lang="en-GB" sz="2400" dirty="0">
              <a:solidFill>
                <a:srgbClr val="182D4C"/>
              </a:solidFill>
              <a:latin typeface="Arial"/>
              <a:cs typeface="Arial"/>
            </a:endParaRPr>
          </a:p>
          <a:p>
            <a:pPr marL="742950" lvl="1" indent="-285750">
              <a:buFont typeface="Arial" panose="020B0604020202020204" pitchFamily="34" charset="0"/>
              <a:buChar char="•"/>
            </a:pPr>
            <a:endParaRPr lang="en-GB" sz="2400" dirty="0">
              <a:solidFill>
                <a:srgbClr val="182D4C"/>
              </a:solidFill>
              <a:latin typeface="Arial"/>
              <a:cs typeface="Arial"/>
            </a:endParaRPr>
          </a:p>
          <a:p>
            <a:endParaRPr lang="en-GB" dirty="0">
              <a:latin typeface="Arial"/>
              <a:cs typeface="Arial"/>
            </a:endParaRPr>
          </a:p>
          <a:p>
            <a:endParaRPr lang="en-GB" sz="1600" dirty="0">
              <a:latin typeface="Arial"/>
              <a:cs typeface="Arial"/>
            </a:endParaRPr>
          </a:p>
          <a:p>
            <a:r>
              <a:rPr lang="en-GB" sz="1600" dirty="0">
                <a:latin typeface="Arial"/>
                <a:cs typeface="Arial"/>
              </a:rPr>
              <a:t> </a:t>
            </a:r>
          </a:p>
          <a:p>
            <a:endParaRPr lang="en-GB" sz="1600" dirty="0">
              <a:latin typeface="Arial"/>
              <a:cs typeface="Arial"/>
            </a:endParaRPr>
          </a:p>
        </p:txBody>
      </p:sp>
    </p:spTree>
    <p:extLst>
      <p:ext uri="{BB962C8B-B14F-4D97-AF65-F5344CB8AC3E}">
        <p14:creationId xmlns:p14="http://schemas.microsoft.com/office/powerpoint/2010/main" val="1837924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Total Measures Installed (Monthly View)">
            <a:extLst>
              <a:ext uri="{FF2B5EF4-FFF2-40B4-BE49-F238E27FC236}">
                <a16:creationId xmlns:a16="http://schemas.microsoft.com/office/drawing/2014/main" id="{1BBC1770-6FC3-04D8-BC5A-0D5F88A38B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63" r="5723"/>
          <a:stretch/>
        </p:blipFill>
        <p:spPr bwMode="auto">
          <a:xfrm>
            <a:off x="6537445" y="3597371"/>
            <a:ext cx="4562120" cy="2692384"/>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E1DD4AD2-18F0-E3E0-B677-71D75A1E9F49}"/>
              </a:ext>
            </a:extLst>
          </p:cNvPr>
          <p:cNvSpPr txBox="1">
            <a:spLocks/>
          </p:cNvSpPr>
          <p:nvPr/>
        </p:nvSpPr>
        <p:spPr>
          <a:xfrm>
            <a:off x="9549517" y="333254"/>
            <a:ext cx="2084804" cy="22047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50"/>
              <a:t>OFFICIAL : SENSITIVE</a:t>
            </a:r>
          </a:p>
        </p:txBody>
      </p:sp>
      <p:pic>
        <p:nvPicPr>
          <p:cNvPr id="7" name="Picture 6">
            <a:extLst>
              <a:ext uri="{FF2B5EF4-FFF2-40B4-BE49-F238E27FC236}">
                <a16:creationId xmlns:a16="http://schemas.microsoft.com/office/drawing/2014/main" id="{331EEFFE-D563-8FAA-602C-377D1A1738F5}"/>
              </a:ext>
            </a:extLst>
          </p:cNvPr>
          <p:cNvPicPr>
            <a:picLocks noChangeAspect="1"/>
          </p:cNvPicPr>
          <p:nvPr/>
        </p:nvPicPr>
        <p:blipFill>
          <a:blip r:embed="rId4"/>
          <a:stretch>
            <a:fillRect/>
          </a:stretch>
        </p:blipFill>
        <p:spPr>
          <a:xfrm>
            <a:off x="517582" y="3909173"/>
            <a:ext cx="5273860" cy="2692384"/>
          </a:xfrm>
          <a:prstGeom prst="rect">
            <a:avLst/>
          </a:prstGeom>
        </p:spPr>
      </p:pic>
      <p:sp>
        <p:nvSpPr>
          <p:cNvPr id="10" name="TextBox 9">
            <a:extLst>
              <a:ext uri="{FF2B5EF4-FFF2-40B4-BE49-F238E27FC236}">
                <a16:creationId xmlns:a16="http://schemas.microsoft.com/office/drawing/2014/main" id="{DFFC7FFF-386B-F9CA-1DC1-257C0CFBE99A}"/>
              </a:ext>
            </a:extLst>
          </p:cNvPr>
          <p:cNvSpPr txBox="1">
            <a:spLocks/>
          </p:cNvSpPr>
          <p:nvPr/>
        </p:nvSpPr>
        <p:spPr>
          <a:xfrm>
            <a:off x="1989168" y="554373"/>
            <a:ext cx="7040332" cy="535533"/>
          </a:xfrm>
          <a:prstGeom prst="rect">
            <a:avLst/>
          </a:prstGeom>
          <a:noFill/>
        </p:spPr>
        <p:txBody>
          <a:bodyPr wrap="square" lIns="91440" tIns="45721" rIns="91440" bIns="45721" rtlCol="0" anchor="t">
            <a:spAutoFit/>
          </a:bodyPr>
          <a:lstStyle>
            <a:defPPr>
              <a:defRPr lang="en-GB"/>
            </a:defPPr>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r>
              <a:rPr lang="en-GB" sz="3200" b="1">
                <a:latin typeface="Arial"/>
                <a:cs typeface="Arial"/>
              </a:rPr>
              <a:t>ECO4 and GBIS delivery</a:t>
            </a:r>
          </a:p>
        </p:txBody>
      </p:sp>
      <p:sp>
        <p:nvSpPr>
          <p:cNvPr id="13" name="TextBox 12">
            <a:extLst>
              <a:ext uri="{FF2B5EF4-FFF2-40B4-BE49-F238E27FC236}">
                <a16:creationId xmlns:a16="http://schemas.microsoft.com/office/drawing/2014/main" id="{BB6C29B6-C447-1298-9331-FFD5D7EC16D5}"/>
              </a:ext>
            </a:extLst>
          </p:cNvPr>
          <p:cNvSpPr txBox="1"/>
          <p:nvPr/>
        </p:nvSpPr>
        <p:spPr>
          <a:xfrm>
            <a:off x="618726" y="1308155"/>
            <a:ext cx="10146481" cy="1477328"/>
          </a:xfrm>
          <a:prstGeom prst="rect">
            <a:avLst/>
          </a:prstGeom>
          <a:noFill/>
        </p:spPr>
        <p:txBody>
          <a:bodyPr wrap="square" rtlCol="0">
            <a:spAutoFit/>
          </a:bodyPr>
          <a:lstStyle/>
          <a:p>
            <a:pPr marL="285750" indent="-285750">
              <a:buFont typeface="Arial" panose="020B0604020202020204" pitchFamily="34" charset="0"/>
              <a:buChar char="•"/>
            </a:pPr>
            <a:r>
              <a:rPr lang="en-GB" dirty="0"/>
              <a:t>ECO4 delivery on track in terms of legal target – high number of measures, lower number of homes</a:t>
            </a:r>
          </a:p>
          <a:p>
            <a:pPr marL="285750" indent="-285750">
              <a:buFont typeface="Arial" panose="020B0604020202020204" pitchFamily="34" charset="0"/>
              <a:buChar char="•"/>
            </a:pPr>
            <a:r>
              <a:rPr lang="en-GB" dirty="0"/>
              <a:t>GBIS delivery slower than expected</a:t>
            </a:r>
          </a:p>
          <a:p>
            <a:pPr marL="285750" indent="-285750">
              <a:buFont typeface="Arial" panose="020B0604020202020204" pitchFamily="34" charset="0"/>
              <a:buChar char="•"/>
            </a:pPr>
            <a:r>
              <a:rPr lang="en-GB" dirty="0"/>
              <a:t>Considering changes to GBIS though would require public consultation and change to regulations</a:t>
            </a:r>
          </a:p>
        </p:txBody>
      </p:sp>
      <p:sp>
        <p:nvSpPr>
          <p:cNvPr id="17" name="TextBox 16">
            <a:extLst>
              <a:ext uri="{FF2B5EF4-FFF2-40B4-BE49-F238E27FC236}">
                <a16:creationId xmlns:a16="http://schemas.microsoft.com/office/drawing/2014/main" id="{72AED7FE-F76A-A5EE-4E45-30B78EA1BF45}"/>
              </a:ext>
            </a:extLst>
          </p:cNvPr>
          <p:cNvSpPr txBox="1"/>
          <p:nvPr/>
        </p:nvSpPr>
        <p:spPr>
          <a:xfrm>
            <a:off x="1458330" y="3539841"/>
            <a:ext cx="3590034" cy="369332"/>
          </a:xfrm>
          <a:prstGeom prst="rect">
            <a:avLst/>
          </a:prstGeom>
          <a:noFill/>
        </p:spPr>
        <p:txBody>
          <a:bodyPr wrap="square">
            <a:spAutoFit/>
          </a:bodyPr>
          <a:lstStyle/>
          <a:p>
            <a:r>
              <a:rPr lang="en-GB" sz="1800" b="1" dirty="0">
                <a:latin typeface="Arial"/>
                <a:cs typeface="Arial"/>
              </a:rPr>
              <a:t>GBIS – monthly measures</a:t>
            </a:r>
            <a:endParaRPr lang="en-GB" dirty="0"/>
          </a:p>
        </p:txBody>
      </p:sp>
      <p:sp>
        <p:nvSpPr>
          <p:cNvPr id="18" name="TextBox 17">
            <a:extLst>
              <a:ext uri="{FF2B5EF4-FFF2-40B4-BE49-F238E27FC236}">
                <a16:creationId xmlns:a16="http://schemas.microsoft.com/office/drawing/2014/main" id="{B5DE1329-CBFF-6E8D-617F-A2A456A8B26D}"/>
              </a:ext>
            </a:extLst>
          </p:cNvPr>
          <p:cNvSpPr txBox="1"/>
          <p:nvPr/>
        </p:nvSpPr>
        <p:spPr>
          <a:xfrm>
            <a:off x="7291197" y="3539841"/>
            <a:ext cx="3442473" cy="369332"/>
          </a:xfrm>
          <a:prstGeom prst="rect">
            <a:avLst/>
          </a:prstGeom>
          <a:noFill/>
        </p:spPr>
        <p:txBody>
          <a:bodyPr wrap="square">
            <a:spAutoFit/>
          </a:bodyPr>
          <a:lstStyle/>
          <a:p>
            <a:r>
              <a:rPr lang="en-GB" sz="1800" b="1" dirty="0">
                <a:solidFill>
                  <a:srgbClr val="3A5C31"/>
                </a:solidFill>
                <a:latin typeface="Arial"/>
                <a:cs typeface="Arial"/>
              </a:rPr>
              <a:t>ECO4  - monthly measures</a:t>
            </a:r>
            <a:endParaRPr lang="en-GB" dirty="0">
              <a:solidFill>
                <a:srgbClr val="3A5C31"/>
              </a:solidFill>
            </a:endParaRPr>
          </a:p>
        </p:txBody>
      </p:sp>
    </p:spTree>
    <p:extLst>
      <p:ext uri="{BB962C8B-B14F-4D97-AF65-F5344CB8AC3E}">
        <p14:creationId xmlns:p14="http://schemas.microsoft.com/office/powerpoint/2010/main" val="2398616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A9F0492-B6DD-D470-ED29-6D86B4169EA6}"/>
              </a:ext>
            </a:extLst>
          </p:cNvPr>
          <p:cNvSpPr txBox="1">
            <a:spLocks/>
          </p:cNvSpPr>
          <p:nvPr/>
        </p:nvSpPr>
        <p:spPr>
          <a:xfrm>
            <a:off x="1860600" y="254404"/>
            <a:ext cx="8892721" cy="1263040"/>
          </a:xfrm>
          <a:prstGeom prst="rect">
            <a:avLst/>
          </a:prstGeom>
          <a:noFill/>
        </p:spPr>
        <p:txBody>
          <a:bodyPr wrap="square" lIns="91440" tIns="45721" rIns="91440" bIns="45721" rtlCol="0" anchor="t">
            <a:spAutoFit/>
          </a:bodyPr>
          <a:lstStyle>
            <a:defPPr>
              <a:defRPr lang="en-GB"/>
            </a:defPPr>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r>
              <a:rPr lang="en-GB" sz="3200" b="1" dirty="0">
                <a:latin typeface="Arial"/>
                <a:cs typeface="Arial"/>
              </a:rPr>
              <a:t>     PAS 2035 update</a:t>
            </a:r>
          </a:p>
          <a:p>
            <a:endParaRPr lang="en-GB" sz="1600" dirty="0">
              <a:solidFill>
                <a:schemeClr val="accent4"/>
              </a:solidFill>
              <a:latin typeface="Arial"/>
              <a:cs typeface="Arial"/>
            </a:endParaRPr>
          </a:p>
          <a:p>
            <a:endParaRPr lang="en-GB" sz="1801" dirty="0">
              <a:latin typeface="Arial"/>
              <a:cs typeface="Arial"/>
            </a:endParaRPr>
          </a:p>
        </p:txBody>
      </p:sp>
      <p:sp>
        <p:nvSpPr>
          <p:cNvPr id="9" name="TextBox 2">
            <a:extLst>
              <a:ext uri="{FF2B5EF4-FFF2-40B4-BE49-F238E27FC236}">
                <a16:creationId xmlns:a16="http://schemas.microsoft.com/office/drawing/2014/main" id="{3762D6A5-8E8C-EA63-D044-6324F8E5A41B}"/>
              </a:ext>
            </a:extLst>
          </p:cNvPr>
          <p:cNvSpPr txBox="1"/>
          <p:nvPr/>
        </p:nvSpPr>
        <p:spPr>
          <a:xfrm>
            <a:off x="726724" y="1283708"/>
            <a:ext cx="11160475" cy="6001645"/>
          </a:xfrm>
          <a:prstGeom prst="rect">
            <a:avLst/>
          </a:prstGeom>
          <a:noFill/>
        </p:spPr>
        <p:txBody>
          <a:bodyPr rot="0" spcFirstLastPara="0" vert="horz" wrap="square" lIns="91440" tIns="45721" rIns="91440" bIns="45721"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fontAlgn="base"/>
            <a:endParaRPr lang="en-GB" b="0" i="0" dirty="0">
              <a:solidFill>
                <a:srgbClr val="000000"/>
              </a:solidFill>
              <a:effectLst/>
              <a:highlight>
                <a:srgbClr val="EDEBE9"/>
              </a:highlight>
              <a:latin typeface="Arial" panose="020B0604020202020204" pitchFamily="34" charset="0"/>
            </a:endParaRPr>
          </a:p>
          <a:p>
            <a:pPr marL="285750" indent="-285750" fontAlgn="base">
              <a:buFont typeface="Arial" panose="020B0604020202020204" pitchFamily="34" charset="0"/>
              <a:buChar char="•"/>
            </a:pPr>
            <a:r>
              <a:rPr lang="en-GB" dirty="0">
                <a:solidFill>
                  <a:srgbClr val="182D4C"/>
                </a:solidFill>
                <a:latin typeface="Arial"/>
                <a:cs typeface="Arial"/>
              </a:rPr>
              <a:t>PAS 2035/2030:2023 was published in September 2023 and is freely available for download. ​BSI webinar covering the changes freely available </a:t>
            </a:r>
            <a:r>
              <a:rPr lang="en-GB" dirty="0">
                <a:solidFill>
                  <a:srgbClr val="182D4C"/>
                </a:solidFill>
                <a:latin typeface="Arial"/>
                <a:cs typeface="Arial"/>
                <a:hlinkClick r:id="rId3">
                  <a:extLst>
                    <a:ext uri="{A12FA001-AC4F-418D-AE19-62706E023703}">
                      <ahyp:hlinkClr xmlns:ahyp="http://schemas.microsoft.com/office/drawing/2018/hyperlinkcolor" val="tx"/>
                    </a:ext>
                  </a:extLst>
                </a:hlinkClick>
              </a:rPr>
              <a:t>here</a:t>
            </a:r>
            <a:r>
              <a:rPr lang="en-GB" dirty="0">
                <a:solidFill>
                  <a:srgbClr val="182D4C"/>
                </a:solidFill>
                <a:latin typeface="Arial"/>
                <a:cs typeface="Arial"/>
              </a:rPr>
              <a:t>. </a:t>
            </a:r>
            <a:r>
              <a:rPr lang="en-US" dirty="0">
                <a:solidFill>
                  <a:srgbClr val="182D4C"/>
                </a:solidFill>
                <a:latin typeface="Arial"/>
                <a:cs typeface="Arial"/>
              </a:rPr>
              <a:t>​</a:t>
            </a:r>
          </a:p>
          <a:p>
            <a:pPr marL="285750" indent="-285750" fontAlgn="base">
              <a:buFont typeface="Arial" panose="020B0604020202020204" pitchFamily="34" charset="0"/>
              <a:buChar char="•"/>
            </a:pPr>
            <a:endParaRPr lang="en-GB" dirty="0">
              <a:solidFill>
                <a:srgbClr val="182D4C"/>
              </a:solidFill>
              <a:latin typeface="Arial"/>
              <a:cs typeface="Arial"/>
            </a:endParaRPr>
          </a:p>
          <a:p>
            <a:pPr marL="285750" indent="-285750" fontAlgn="base">
              <a:buFont typeface="Arial" panose="020B0604020202020204" pitchFamily="34" charset="0"/>
              <a:buChar char="•"/>
            </a:pPr>
            <a:r>
              <a:rPr lang="en-GB" dirty="0">
                <a:solidFill>
                  <a:srgbClr val="182D4C"/>
                </a:solidFill>
                <a:latin typeface="Arial"/>
                <a:cs typeface="Arial"/>
              </a:rPr>
              <a:t>Transition period of 18 months set to allow time for industry to adopt changes introduced in the PAS 2035/2030:2023 documents (re-certifying, adapting PAS 2035 software, etc)</a:t>
            </a:r>
            <a:r>
              <a:rPr lang="en-US" dirty="0">
                <a:solidFill>
                  <a:srgbClr val="182D4C"/>
                </a:solidFill>
                <a:latin typeface="Arial"/>
                <a:cs typeface="Arial"/>
              </a:rPr>
              <a:t>​</a:t>
            </a:r>
          </a:p>
          <a:p>
            <a:pPr fontAlgn="base"/>
            <a:endParaRPr lang="en-GB" dirty="0">
              <a:solidFill>
                <a:srgbClr val="182D4C"/>
              </a:solidFill>
              <a:latin typeface="Arial"/>
              <a:cs typeface="Arial"/>
            </a:endParaRPr>
          </a:p>
          <a:p>
            <a:pPr marL="285750" indent="-285750" fontAlgn="base">
              <a:buFont typeface="Arial" panose="020B0604020202020204" pitchFamily="34" charset="0"/>
              <a:buChar char="•"/>
            </a:pPr>
            <a:r>
              <a:rPr lang="en-GB" dirty="0">
                <a:solidFill>
                  <a:srgbClr val="182D4C"/>
                </a:solidFill>
                <a:latin typeface="Arial"/>
                <a:cs typeface="Arial"/>
              </a:rPr>
              <a:t>Transition ends 30 March 2025 after which BSI will withdraw the previous versions and retrofit projects must be carried out in accordance with 2023 version. </a:t>
            </a:r>
            <a:r>
              <a:rPr lang="en-US" dirty="0">
                <a:solidFill>
                  <a:srgbClr val="182D4C"/>
                </a:solidFill>
                <a:latin typeface="Arial"/>
                <a:cs typeface="Arial"/>
              </a:rPr>
              <a:t>​</a:t>
            </a:r>
          </a:p>
          <a:p>
            <a:pPr fontAlgn="base"/>
            <a:endParaRPr lang="en-GB" dirty="0">
              <a:solidFill>
                <a:srgbClr val="182D4C"/>
              </a:solidFill>
              <a:latin typeface="Arial"/>
              <a:cs typeface="Arial"/>
            </a:endParaRPr>
          </a:p>
          <a:p>
            <a:pPr marL="285750" indent="-285750" fontAlgn="base">
              <a:buFont typeface="Arial" panose="020B0604020202020204" pitchFamily="34" charset="0"/>
              <a:buChar char="•"/>
            </a:pPr>
            <a:r>
              <a:rPr lang="en-GB" dirty="0">
                <a:solidFill>
                  <a:srgbClr val="182D4C"/>
                </a:solidFill>
                <a:latin typeface="Arial"/>
                <a:cs typeface="Arial"/>
              </a:rPr>
              <a:t>DESNZ is working with TrustMark on minimising the disruption for long-term delivery projects under schemes which have already started under the previous standards and will be communicating any further guidance in due course. </a:t>
            </a:r>
            <a:r>
              <a:rPr lang="en-US" dirty="0">
                <a:solidFill>
                  <a:srgbClr val="182D4C"/>
                </a:solidFill>
                <a:latin typeface="Arial"/>
                <a:cs typeface="Arial"/>
              </a:rPr>
              <a:t>​</a:t>
            </a:r>
          </a:p>
          <a:p>
            <a:pPr fontAlgn="base"/>
            <a:endParaRPr lang="en-GB" dirty="0">
              <a:solidFill>
                <a:srgbClr val="182D4C"/>
              </a:solidFill>
              <a:latin typeface="Arial"/>
              <a:cs typeface="Arial"/>
            </a:endParaRPr>
          </a:p>
          <a:p>
            <a:pPr marL="285750" indent="-285750" fontAlgn="base">
              <a:buFont typeface="Arial" panose="020B0604020202020204" pitchFamily="34" charset="0"/>
              <a:buChar char="•"/>
            </a:pPr>
            <a:r>
              <a:rPr lang="en-GB" dirty="0">
                <a:solidFill>
                  <a:srgbClr val="182D4C"/>
                </a:solidFill>
                <a:latin typeface="Arial"/>
                <a:cs typeface="Arial"/>
              </a:rPr>
              <a:t>TrustMark have made functionality changes to the Retrofit Portal to allow lodgements under PAS 2035/2030:2023. </a:t>
            </a:r>
          </a:p>
          <a:p>
            <a:pPr fontAlgn="base"/>
            <a:r>
              <a:rPr lang="en-GB" sz="1600" dirty="0">
                <a:solidFill>
                  <a:srgbClr val="182D4C"/>
                </a:solidFill>
                <a:latin typeface="Arial"/>
                <a:cs typeface="Arial"/>
              </a:rPr>
              <a:t>​</a:t>
            </a:r>
          </a:p>
          <a:p>
            <a:pPr lvl="1"/>
            <a:endParaRPr lang="en-GB" sz="1600" dirty="0">
              <a:solidFill>
                <a:srgbClr val="182D4C"/>
              </a:solidFill>
              <a:latin typeface="Arial"/>
              <a:cs typeface="Arial"/>
            </a:endParaRPr>
          </a:p>
          <a:p>
            <a:endParaRPr lang="en-GB" sz="1600" dirty="0">
              <a:latin typeface="Arial"/>
              <a:cs typeface="Arial"/>
            </a:endParaRPr>
          </a:p>
          <a:p>
            <a:endParaRPr lang="en-GB" sz="1600" dirty="0">
              <a:latin typeface="Arial"/>
              <a:cs typeface="Arial"/>
            </a:endParaRPr>
          </a:p>
          <a:p>
            <a:r>
              <a:rPr lang="en-GB" sz="1600" dirty="0">
                <a:latin typeface="Arial"/>
                <a:cs typeface="Arial"/>
              </a:rPr>
              <a:t> </a:t>
            </a:r>
          </a:p>
          <a:p>
            <a:endParaRPr lang="en-GB" sz="1600" dirty="0">
              <a:latin typeface="Arial"/>
              <a:cs typeface="Arial"/>
            </a:endParaRPr>
          </a:p>
        </p:txBody>
      </p:sp>
    </p:spTree>
    <p:extLst>
      <p:ext uri="{BB962C8B-B14F-4D97-AF65-F5344CB8AC3E}">
        <p14:creationId xmlns:p14="http://schemas.microsoft.com/office/powerpoint/2010/main" val="17085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A9F0492-B6DD-D470-ED29-6D86B4169EA6}"/>
              </a:ext>
            </a:extLst>
          </p:cNvPr>
          <p:cNvSpPr txBox="1">
            <a:spLocks/>
          </p:cNvSpPr>
          <p:nvPr/>
        </p:nvSpPr>
        <p:spPr>
          <a:xfrm>
            <a:off x="2151259" y="402240"/>
            <a:ext cx="8892721" cy="1263040"/>
          </a:xfrm>
          <a:prstGeom prst="rect">
            <a:avLst/>
          </a:prstGeom>
          <a:noFill/>
        </p:spPr>
        <p:txBody>
          <a:bodyPr wrap="square" lIns="91440" tIns="45721" rIns="91440" bIns="45721" rtlCol="0" anchor="t">
            <a:spAutoFit/>
          </a:bodyPr>
          <a:lstStyle>
            <a:defPPr>
              <a:defRPr lang="en-GB"/>
            </a:defPPr>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r>
              <a:rPr lang="en-GB" sz="3200" b="1" dirty="0">
                <a:latin typeface="Arial"/>
                <a:cs typeface="Arial"/>
              </a:rPr>
              <a:t>What next</a:t>
            </a:r>
          </a:p>
          <a:p>
            <a:endParaRPr lang="en-GB" sz="1600" dirty="0">
              <a:solidFill>
                <a:schemeClr val="accent4"/>
              </a:solidFill>
              <a:latin typeface="Arial"/>
              <a:cs typeface="Arial"/>
            </a:endParaRPr>
          </a:p>
          <a:p>
            <a:endParaRPr lang="en-GB" sz="1801" dirty="0">
              <a:latin typeface="Arial"/>
              <a:cs typeface="Arial"/>
            </a:endParaRPr>
          </a:p>
        </p:txBody>
      </p:sp>
      <p:sp>
        <p:nvSpPr>
          <p:cNvPr id="9" name="TextBox 2">
            <a:extLst>
              <a:ext uri="{FF2B5EF4-FFF2-40B4-BE49-F238E27FC236}">
                <a16:creationId xmlns:a16="http://schemas.microsoft.com/office/drawing/2014/main" id="{3762D6A5-8E8C-EA63-D044-6324F8E5A41B}"/>
              </a:ext>
            </a:extLst>
          </p:cNvPr>
          <p:cNvSpPr txBox="1"/>
          <p:nvPr/>
        </p:nvSpPr>
        <p:spPr>
          <a:xfrm>
            <a:off x="726724" y="1283708"/>
            <a:ext cx="11160475" cy="5170648"/>
          </a:xfrm>
          <a:prstGeom prst="rect">
            <a:avLst/>
          </a:prstGeom>
          <a:noFill/>
        </p:spPr>
        <p:txBody>
          <a:bodyPr rot="0" spcFirstLastPara="0" vert="horz" wrap="square" lIns="91440" tIns="45721" rIns="91440" bIns="45721"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400" dirty="0">
                <a:solidFill>
                  <a:srgbClr val="182D4C"/>
                </a:solidFill>
                <a:latin typeface="Arial"/>
                <a:cs typeface="Arial"/>
              </a:rPr>
              <a:t>Decisions for next government:</a:t>
            </a:r>
          </a:p>
          <a:p>
            <a:pPr marL="742950" lvl="1" indent="-285750">
              <a:buFont typeface="Arial" panose="020B0604020202020204" pitchFamily="34" charset="0"/>
              <a:buChar char="•"/>
            </a:pPr>
            <a:r>
              <a:rPr lang="en-GB" sz="2400" dirty="0">
                <a:solidFill>
                  <a:srgbClr val="182D4C"/>
                </a:solidFill>
                <a:latin typeface="Arial"/>
                <a:cs typeface="Arial"/>
              </a:rPr>
              <a:t>Any domestic role </a:t>
            </a:r>
            <a:r>
              <a:rPr lang="en-GB" sz="2400">
                <a:solidFill>
                  <a:srgbClr val="182D4C"/>
                </a:solidFill>
                <a:latin typeface="Arial"/>
                <a:cs typeface="Arial"/>
              </a:rPr>
              <a:t>for Hydrogen?</a:t>
            </a:r>
            <a:endParaRPr lang="en-GB" sz="2400" dirty="0">
              <a:solidFill>
                <a:srgbClr val="182D4C"/>
              </a:solidFill>
              <a:latin typeface="Arial"/>
              <a:cs typeface="Arial"/>
            </a:endParaRPr>
          </a:p>
          <a:p>
            <a:pPr marL="742950" lvl="1" indent="-285750">
              <a:buFont typeface="Arial" panose="020B0604020202020204" pitchFamily="34" charset="0"/>
              <a:buChar char="•"/>
            </a:pPr>
            <a:r>
              <a:rPr lang="en-GB" sz="2400" dirty="0">
                <a:solidFill>
                  <a:srgbClr val="182D4C"/>
                </a:solidFill>
                <a:latin typeface="Arial"/>
                <a:cs typeface="Arial"/>
              </a:rPr>
              <a:t>Regulations – public acceptance, supply chain, compliance, enforcement, standards</a:t>
            </a:r>
          </a:p>
          <a:p>
            <a:pPr marL="742950" lvl="1" indent="-285750">
              <a:buFont typeface="Arial" panose="020B0604020202020204" pitchFamily="34" charset="0"/>
              <a:buChar char="•"/>
            </a:pPr>
            <a:r>
              <a:rPr lang="en-GB" sz="2400" dirty="0">
                <a:solidFill>
                  <a:srgbClr val="182D4C"/>
                </a:solidFill>
                <a:latin typeface="Arial"/>
                <a:cs typeface="Arial"/>
              </a:rPr>
              <a:t>Gas vs electricity price</a:t>
            </a:r>
          </a:p>
          <a:p>
            <a:pPr marL="742950" lvl="1" indent="-285750">
              <a:buFont typeface="Arial" panose="020B0604020202020204" pitchFamily="34" charset="0"/>
              <a:buChar char="•"/>
            </a:pPr>
            <a:r>
              <a:rPr lang="en-GB" sz="2400" dirty="0">
                <a:solidFill>
                  <a:srgbClr val="182D4C"/>
                </a:solidFill>
                <a:latin typeface="Arial"/>
                <a:cs typeface="Arial"/>
              </a:rPr>
              <a:t>How much can be bill funded</a:t>
            </a:r>
          </a:p>
          <a:p>
            <a:pPr marL="742950" lvl="1" indent="-285750">
              <a:buFont typeface="Arial" panose="020B0604020202020204" pitchFamily="34" charset="0"/>
              <a:buChar char="•"/>
            </a:pPr>
            <a:r>
              <a:rPr lang="en-GB" sz="2400" dirty="0">
                <a:solidFill>
                  <a:srgbClr val="182D4C"/>
                </a:solidFill>
                <a:latin typeface="Arial"/>
                <a:cs typeface="Arial"/>
              </a:rPr>
              <a:t>How much fabric alongside heat pumps</a:t>
            </a:r>
          </a:p>
          <a:p>
            <a:pPr marL="742950" lvl="1" indent="-285750">
              <a:buFont typeface="Arial" panose="020B0604020202020204" pitchFamily="34" charset="0"/>
              <a:buChar char="•"/>
            </a:pPr>
            <a:r>
              <a:rPr lang="en-GB" sz="2400" dirty="0">
                <a:solidFill>
                  <a:srgbClr val="182D4C"/>
                </a:solidFill>
                <a:latin typeface="Arial"/>
                <a:cs typeface="Arial"/>
              </a:rPr>
              <a:t>Mix of policies – delivery models</a:t>
            </a:r>
          </a:p>
          <a:p>
            <a:pPr marL="742950" lvl="1" indent="-285750">
              <a:buFont typeface="Arial" panose="020B0604020202020204" pitchFamily="34" charset="0"/>
              <a:buChar char="•"/>
            </a:pPr>
            <a:r>
              <a:rPr lang="en-GB" sz="2400" dirty="0">
                <a:solidFill>
                  <a:srgbClr val="182D4C"/>
                </a:solidFill>
                <a:latin typeface="Arial"/>
                <a:cs typeface="Arial"/>
              </a:rPr>
              <a:t>All homes/fuel poverty</a:t>
            </a:r>
          </a:p>
          <a:p>
            <a:pPr marL="285750" indent="-285750">
              <a:buFont typeface="Arial" panose="020B0604020202020204" pitchFamily="34" charset="0"/>
              <a:buChar char="•"/>
            </a:pPr>
            <a:r>
              <a:rPr lang="en-GB" sz="2400" dirty="0">
                <a:solidFill>
                  <a:srgbClr val="182D4C"/>
                </a:solidFill>
                <a:latin typeface="Arial"/>
                <a:cs typeface="Arial"/>
              </a:rPr>
              <a:t>Role of SAP/HEM and performance measurement </a:t>
            </a:r>
          </a:p>
          <a:p>
            <a:pPr lvl="1"/>
            <a:endParaRPr lang="en-GB" sz="2400" dirty="0">
              <a:solidFill>
                <a:srgbClr val="182D4C"/>
              </a:solidFill>
              <a:latin typeface="Arial"/>
              <a:cs typeface="Arial"/>
            </a:endParaRPr>
          </a:p>
          <a:p>
            <a:endParaRPr lang="en-GB" dirty="0">
              <a:latin typeface="Arial"/>
              <a:cs typeface="Arial"/>
            </a:endParaRPr>
          </a:p>
          <a:p>
            <a:endParaRPr lang="en-GB" sz="1600" dirty="0">
              <a:latin typeface="Arial"/>
              <a:cs typeface="Arial"/>
            </a:endParaRPr>
          </a:p>
          <a:p>
            <a:r>
              <a:rPr lang="en-GB" sz="1600" dirty="0">
                <a:latin typeface="Arial"/>
                <a:cs typeface="Arial"/>
              </a:rPr>
              <a:t> </a:t>
            </a:r>
          </a:p>
          <a:p>
            <a:endParaRPr lang="en-GB" sz="1600" dirty="0">
              <a:latin typeface="Arial"/>
              <a:cs typeface="Arial"/>
            </a:endParaRPr>
          </a:p>
        </p:txBody>
      </p:sp>
    </p:spTree>
    <p:extLst>
      <p:ext uri="{BB962C8B-B14F-4D97-AF65-F5344CB8AC3E}">
        <p14:creationId xmlns:p14="http://schemas.microsoft.com/office/powerpoint/2010/main" val="4180416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Thank you</a:t>
            </a:r>
          </a:p>
        </p:txBody>
      </p:sp>
      <p:sp>
        <p:nvSpPr>
          <p:cNvPr id="3" name="Footer Placeholder 5">
            <a:extLst>
              <a:ext uri="{FF2B5EF4-FFF2-40B4-BE49-F238E27FC236}">
                <a16:creationId xmlns:a16="http://schemas.microsoft.com/office/drawing/2014/main" id="{4AB827FA-F0DE-148A-D724-E9142355E1F3}"/>
              </a:ext>
            </a:extLst>
          </p:cNvPr>
          <p:cNvSpPr txBox="1">
            <a:spLocks/>
          </p:cNvSpPr>
          <p:nvPr/>
        </p:nvSpPr>
        <p:spPr>
          <a:xfrm>
            <a:off x="9549517" y="333254"/>
            <a:ext cx="2084804" cy="22047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50">
                <a:solidFill>
                  <a:schemeClr val="bg1"/>
                </a:solidFill>
              </a:rPr>
              <a:t>OFFICIAL : SENSITIVE</a:t>
            </a:r>
          </a:p>
        </p:txBody>
      </p:sp>
    </p:spTree>
    <p:extLst>
      <p:ext uri="{BB962C8B-B14F-4D97-AF65-F5344CB8AC3E}">
        <p14:creationId xmlns:p14="http://schemas.microsoft.com/office/powerpoint/2010/main" val="568518577"/>
      </p:ext>
    </p:extLst>
  </p:cSld>
  <p:clrMapOvr>
    <a:masterClrMapping/>
  </p:clrMapOvr>
</p:sld>
</file>

<file path=ppt/theme/theme1.xml><?xml version="1.0" encoding="utf-8"?>
<a:theme xmlns:a="http://schemas.openxmlformats.org/drawingml/2006/main" name="Office Theme">
  <a:themeElements>
    <a:clrScheme name="Custom 1">
      <a:dk1>
        <a:srgbClr val="003379"/>
      </a:dk1>
      <a:lt1>
        <a:srgbClr val="FFFFFF"/>
      </a:lt1>
      <a:dk2>
        <a:srgbClr val="3278C5"/>
      </a:dk2>
      <a:lt2>
        <a:srgbClr val="62C3F4"/>
      </a:lt2>
      <a:accent1>
        <a:srgbClr val="182D4C"/>
      </a:accent1>
      <a:accent2>
        <a:srgbClr val="33DDEC"/>
      </a:accent2>
      <a:accent3>
        <a:srgbClr val="E7E6E6"/>
      </a:accent3>
      <a:accent4>
        <a:srgbClr val="000000"/>
      </a:accent4>
      <a:accent5>
        <a:srgbClr val="FFFFFF"/>
      </a:accent5>
      <a:accent6>
        <a:srgbClr val="7F7F7F"/>
      </a:accent6>
      <a:hlink>
        <a:srgbClr val="3278C5"/>
      </a:hlink>
      <a:folHlink>
        <a:srgbClr val="182D4C"/>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NEZ_Branded_Presentation_Template" id="{462DF34E-7D00-47B1-9DFD-4116058C50EF}" vid="{FC3E52A7-6406-41F9-A522-FD2615DD48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A12A0F46C4624D995C3348BA2C4006" ma:contentTypeVersion="15" ma:contentTypeDescription="Create a new document." ma:contentTypeScope="" ma:versionID="39599c4657910f4533681a77f964b69f">
  <xsd:schema xmlns:xsd="http://www.w3.org/2001/XMLSchema" xmlns:xs="http://www.w3.org/2001/XMLSchema" xmlns:p="http://schemas.microsoft.com/office/2006/metadata/properties" xmlns:ns2="8cbcd7ea-2386-4e82-8d52-b614b062266b" xmlns:ns3="c10b5b97-7b0f-4431-a586-813fd03068c9" targetNamespace="http://schemas.microsoft.com/office/2006/metadata/properties" ma:root="true" ma:fieldsID="89713a98acc667756bbdb27a1e746b1a" ns2:_="" ns3:_="">
    <xsd:import namespace="8cbcd7ea-2386-4e82-8d52-b614b062266b"/>
    <xsd:import namespace="c10b5b97-7b0f-4431-a586-813fd03068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bcd7ea-2386-4e82-8d52-b614b0622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d2c9c13-28f8-442f-bb15-f581c316511b"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0b5b97-7b0f-4431-a586-813fd03068c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599bdbfd-1ddc-47a3-9971-f9c8f3d1e6ae}" ma:internalName="TaxCatchAll" ma:showField="CatchAllData" ma:web="c10b5b97-7b0f-4431-a586-813fd03068c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SharedWithUsers xmlns="c10b5b97-7b0f-4431-a586-813fd03068c9">
      <UserInfo>
        <DisplayName>Houghton, Davinia (Energy Security)</DisplayName>
        <AccountId>16013</AccountId>
        <AccountType/>
      </UserInfo>
    </SharedWithUsers>
    <lcf76f155ced4ddcb4097134ff3c332f xmlns="8cbcd7ea-2386-4e82-8d52-b614b062266b">
      <Terms xmlns="http://schemas.microsoft.com/office/infopath/2007/PartnerControls"/>
    </lcf76f155ced4ddcb4097134ff3c332f>
    <TaxCatchAll xmlns="c10b5b97-7b0f-4431-a586-813fd03068c9" xsi:nil="true"/>
  </documentManagement>
</p:properties>
</file>

<file path=customXml/itemProps1.xml><?xml version="1.0" encoding="utf-8"?>
<ds:datastoreItem xmlns:ds="http://schemas.openxmlformats.org/officeDocument/2006/customXml" ds:itemID="{6491748B-2E9C-4F0A-A485-15D7E6B1D701}">
  <ds:schemaRefs>
    <ds:schemaRef ds:uri="http://schemas.microsoft.com/sharepoint/events"/>
  </ds:schemaRefs>
</ds:datastoreItem>
</file>

<file path=customXml/itemProps2.xml><?xml version="1.0" encoding="utf-8"?>
<ds:datastoreItem xmlns:ds="http://schemas.openxmlformats.org/officeDocument/2006/customXml" ds:itemID="{D1ABCD82-AF3F-4FA8-889D-249E9646A370}">
  <ds:schemaRefs>
    <ds:schemaRef ds:uri="http://schemas.microsoft.com/sharepoint/v3/contenttype/forms"/>
  </ds:schemaRefs>
</ds:datastoreItem>
</file>

<file path=customXml/itemProps3.xml><?xml version="1.0" encoding="utf-8"?>
<ds:datastoreItem xmlns:ds="http://schemas.openxmlformats.org/officeDocument/2006/customXml" ds:itemID="{CE5CEEDA-2318-44E4-8F77-C7130B47AD20}"/>
</file>

<file path=customXml/itemProps4.xml><?xml version="1.0" encoding="utf-8"?>
<ds:datastoreItem xmlns:ds="http://schemas.openxmlformats.org/officeDocument/2006/customXml" ds:itemID="{1D1F4F46-FD12-4358-8224-B68692A35693}">
  <ds:schemaRefs>
    <ds:schemaRef ds:uri="http://purl.org/dc/elements/1.1/"/>
    <ds:schemaRef ds:uri="a8f60570-4bd3-4f2b-950b-a996de8ab151"/>
    <ds:schemaRef ds:uri="48f0c7dc-c96c-4d60-ad0a-278580807f22"/>
    <ds:schemaRef ds:uri="http://schemas.microsoft.com/office/2006/documentManagement/types"/>
    <ds:schemaRef ds:uri="http://purl.org/dc/dcmitype/"/>
    <ds:schemaRef ds:uri="http://purl.org/dc/terms/"/>
    <ds:schemaRef ds:uri="aaacb922-5235-4a66-b188-303b9b46fbd7"/>
    <ds:schemaRef ds:uri="http://www.w3.org/XML/1998/namespace"/>
    <ds:schemaRef ds:uri="http://schemas.microsoft.com/sharepoint/v4"/>
    <ds:schemaRef ds:uri="http://schemas.openxmlformats.org/package/2006/metadata/core-properties"/>
    <ds:schemaRef ds:uri="30935593-865c-449f-89c2-dcb4480bfd22"/>
    <ds:schemaRef ds:uri="http://schemas.microsoft.com/sharepoint/v3"/>
    <ds:schemaRef ds:uri="0063f72e-ace3-48fb-9c1f-5b513408b31f"/>
    <ds:schemaRef ds:uri="http://schemas.microsoft.com/office/2006/metadata/properties"/>
    <ds:schemaRef ds:uri="http://schemas.microsoft.com/office/infopath/2007/PartnerControls"/>
    <ds:schemaRef ds:uri="b413c3fd-5a3b-4239-b985-69032e371c04"/>
  </ds:schemaRefs>
</ds:datastoreItem>
</file>

<file path=docProps/app.xml><?xml version="1.0" encoding="utf-8"?>
<Properties xmlns="http://schemas.openxmlformats.org/officeDocument/2006/extended-properties" xmlns:vt="http://schemas.openxmlformats.org/officeDocument/2006/docPropsVTypes">
  <Template/>
  <TotalTime>389</TotalTime>
  <Words>708</Words>
  <Application>Microsoft Office PowerPoint</Application>
  <PresentationFormat>Widescreen</PresentationFormat>
  <Paragraphs>105</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FSP DEMO - Proxima Nova</vt:lpstr>
      <vt:lpstr>FSP DEMO - Proxima Nova Light</vt:lpstr>
      <vt:lpstr>Office Theme</vt:lpstr>
      <vt:lpstr>PEPA Conference</vt:lpstr>
      <vt:lpstr>Agenda</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Please do not exceed three lines.</dc:title>
  <dc:creator>Majid, Noor (Energy Security)</dc:creator>
  <cp:lastModifiedBy>Emma Cook</cp:lastModifiedBy>
  <cp:revision>20</cp:revision>
  <dcterms:created xsi:type="dcterms:W3CDTF">2023-11-08T13:54:52Z</dcterms:created>
  <dcterms:modified xsi:type="dcterms:W3CDTF">2024-05-02T08:12:47Z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2023-10-25T08:42:11Z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b8955892-7ae9-4c8a-8d87-b8fda6fb86ba</vt:lpwstr>
  </property>
  <property fmtid="{D5CDD505-2E9C-101B-9397-08002B2CF9AE}" pid="8" name="MSIP_Label_ba62f585-b40f-4ab9-bafe-39150f03d124_ContentBits">
    <vt:lpwstr>0</vt:lpwstr>
  </property>
  <property fmtid="{D5CDD505-2E9C-101B-9397-08002B2CF9AE}" pid="9" name="Business Unit">
    <vt:lpwstr>17;#Internal Communications|3633d5a3-731a-4af5-ab75-e2aba398c41c</vt:lpwstr>
  </property>
  <property fmtid="{D5CDD505-2E9C-101B-9397-08002B2CF9AE}" pid="10" name="MediaServiceImageTags">
    <vt:lpwstr/>
  </property>
  <property fmtid="{D5CDD505-2E9C-101B-9397-08002B2CF9AE}" pid="11" name="ContentTypeId">
    <vt:lpwstr>0x01010073A12A0F46C4624D995C3348BA2C4006</vt:lpwstr>
  </property>
  <property fmtid="{D5CDD505-2E9C-101B-9397-08002B2CF9AE}" pid="12" name="_dlc_DocIdItemGuid">
    <vt:lpwstr>fbcacbb0-5db5-4a51-9735-8f8ba4ad01b9</vt:lpwstr>
  </property>
</Properties>
</file>